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2" r:id="rId4"/>
  </p:sldMasterIdLst>
  <p:sldIdLst>
    <p:sldId id="256" r:id="rId5"/>
    <p:sldId id="270" r:id="rId6"/>
    <p:sldId id="271" r:id="rId7"/>
    <p:sldId id="257" r:id="rId8"/>
    <p:sldId id="259" r:id="rId9"/>
    <p:sldId id="260" r:id="rId10"/>
    <p:sldId id="261" r:id="rId11"/>
    <p:sldId id="262" r:id="rId12"/>
    <p:sldId id="268" r:id="rId13"/>
    <p:sldId id="258" r:id="rId14"/>
    <p:sldId id="263" r:id="rId15"/>
    <p:sldId id="264" r:id="rId16"/>
    <p:sldId id="265" r:id="rId17"/>
    <p:sldId id="267" r:id="rId18"/>
    <p:sldId id="266" r:id="rId19"/>
    <p:sldId id="269" r:id="rId20"/>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F5329C7-0619-41F4-84BA-EF20931D88F6}" v="3" dt="2021-10-01T09:35:22.10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scalle Cup" userId="abbe84a0-611b-406e-b251-e8b4b71c069a" providerId="ADAL" clId="{5F5329C7-0619-41F4-84BA-EF20931D88F6}"/>
    <pc:docChg chg="custSel addSld modSld">
      <pc:chgData name="Pascalle Cup" userId="abbe84a0-611b-406e-b251-e8b4b71c069a" providerId="ADAL" clId="{5F5329C7-0619-41F4-84BA-EF20931D88F6}" dt="2021-10-08T09:35:56.173" v="242" actId="20577"/>
      <pc:docMkLst>
        <pc:docMk/>
      </pc:docMkLst>
      <pc:sldChg chg="modSp mod">
        <pc:chgData name="Pascalle Cup" userId="abbe84a0-611b-406e-b251-e8b4b71c069a" providerId="ADAL" clId="{5F5329C7-0619-41F4-84BA-EF20931D88F6}" dt="2021-10-08T09:35:56.173" v="242" actId="20577"/>
        <pc:sldMkLst>
          <pc:docMk/>
          <pc:sldMk cId="351439466" sldId="256"/>
        </pc:sldMkLst>
        <pc:spChg chg="mod">
          <ac:chgData name="Pascalle Cup" userId="abbe84a0-611b-406e-b251-e8b4b71c069a" providerId="ADAL" clId="{5F5329C7-0619-41F4-84BA-EF20931D88F6}" dt="2021-10-08T09:35:56.173" v="242" actId="20577"/>
          <ac:spMkLst>
            <pc:docMk/>
            <pc:sldMk cId="351439466" sldId="256"/>
            <ac:spMk id="3" creationId="{6B2B3E72-6A79-4017-99B9-D9C8CB959F1E}"/>
          </ac:spMkLst>
        </pc:spChg>
      </pc:sldChg>
      <pc:sldChg chg="addSp modSp mod modAnim">
        <pc:chgData name="Pascalle Cup" userId="abbe84a0-611b-406e-b251-e8b4b71c069a" providerId="ADAL" clId="{5F5329C7-0619-41F4-84BA-EF20931D88F6}" dt="2021-10-01T09:33:13.168" v="91"/>
        <pc:sldMkLst>
          <pc:docMk/>
          <pc:sldMk cId="3868068802" sldId="257"/>
        </pc:sldMkLst>
        <pc:spChg chg="add mod">
          <ac:chgData name="Pascalle Cup" userId="abbe84a0-611b-406e-b251-e8b4b71c069a" providerId="ADAL" clId="{5F5329C7-0619-41F4-84BA-EF20931D88F6}" dt="2021-10-01T09:33:08.410" v="90" actId="20577"/>
          <ac:spMkLst>
            <pc:docMk/>
            <pc:sldMk cId="3868068802" sldId="257"/>
            <ac:spMk id="3" creationId="{1D71ED30-BF4F-4463-BDD5-E4E13F907576}"/>
          </ac:spMkLst>
        </pc:spChg>
      </pc:sldChg>
      <pc:sldChg chg="addSp modSp new mod">
        <pc:chgData name="Pascalle Cup" userId="abbe84a0-611b-406e-b251-e8b4b71c069a" providerId="ADAL" clId="{5F5329C7-0619-41F4-84BA-EF20931D88F6}" dt="2021-10-01T09:35:18.106" v="128" actId="14100"/>
        <pc:sldMkLst>
          <pc:docMk/>
          <pc:sldMk cId="879444239" sldId="270"/>
        </pc:sldMkLst>
        <pc:spChg chg="add mod">
          <ac:chgData name="Pascalle Cup" userId="abbe84a0-611b-406e-b251-e8b4b71c069a" providerId="ADAL" clId="{5F5329C7-0619-41F4-84BA-EF20931D88F6}" dt="2021-10-01T09:35:18.106" v="128" actId="14100"/>
          <ac:spMkLst>
            <pc:docMk/>
            <pc:sldMk cId="879444239" sldId="270"/>
            <ac:spMk id="4" creationId="{15C41057-074C-4778-B9E6-F0629234C706}"/>
          </ac:spMkLst>
        </pc:spChg>
        <pc:picChg chg="add mod modCrop">
          <ac:chgData name="Pascalle Cup" userId="abbe84a0-611b-406e-b251-e8b4b71c069a" providerId="ADAL" clId="{5F5329C7-0619-41F4-84BA-EF20931D88F6}" dt="2021-10-01T09:34:34.929" v="100" actId="1076"/>
          <ac:picMkLst>
            <pc:docMk/>
            <pc:sldMk cId="879444239" sldId="270"/>
            <ac:picMk id="3" creationId="{C76CE76F-B658-4E7D-B880-D42D64EEF3E7}"/>
          </ac:picMkLst>
        </pc:picChg>
      </pc:sldChg>
      <pc:sldChg chg="addSp modSp new mod">
        <pc:chgData name="Pascalle Cup" userId="abbe84a0-611b-406e-b251-e8b4b71c069a" providerId="ADAL" clId="{5F5329C7-0619-41F4-84BA-EF20931D88F6}" dt="2021-10-01T09:40:02.334" v="209" actId="207"/>
        <pc:sldMkLst>
          <pc:docMk/>
          <pc:sldMk cId="1895398976" sldId="271"/>
        </pc:sldMkLst>
        <pc:spChg chg="add mod">
          <ac:chgData name="Pascalle Cup" userId="abbe84a0-611b-406e-b251-e8b4b71c069a" providerId="ADAL" clId="{5F5329C7-0619-41F4-84BA-EF20931D88F6}" dt="2021-10-01T09:35:41.046" v="188" actId="20577"/>
          <ac:spMkLst>
            <pc:docMk/>
            <pc:sldMk cId="1895398976" sldId="271"/>
            <ac:spMk id="2" creationId="{FBBAAF6D-050D-411B-A9AC-757032571255}"/>
          </ac:spMkLst>
        </pc:spChg>
        <pc:spChg chg="add mod">
          <ac:chgData name="Pascalle Cup" userId="abbe84a0-611b-406e-b251-e8b4b71c069a" providerId="ADAL" clId="{5F5329C7-0619-41F4-84BA-EF20931D88F6}" dt="2021-10-01T09:40:02.334" v="209" actId="207"/>
          <ac:spMkLst>
            <pc:docMk/>
            <pc:sldMk cId="1895398976" sldId="271"/>
            <ac:spMk id="6" creationId="{EA14129C-E56F-4DBE-889F-68122FA1293A}"/>
          </ac:spMkLst>
        </pc:spChg>
        <pc:picChg chg="add mod modCrop">
          <ac:chgData name="Pascalle Cup" userId="abbe84a0-611b-406e-b251-e8b4b71c069a" providerId="ADAL" clId="{5F5329C7-0619-41F4-84BA-EF20931D88F6}" dt="2021-10-01T09:38:11.418" v="196" actId="1076"/>
          <ac:picMkLst>
            <pc:docMk/>
            <pc:sldMk cId="1895398976" sldId="271"/>
            <ac:picMk id="4" creationId="{6E053CFE-510C-4A69-87CE-4AD88E1D41C7}"/>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E736A0-9F24-45BF-B389-F6478DB45CE3}"/>
              </a:ext>
            </a:extLst>
          </p:cNvPr>
          <p:cNvSpPr>
            <a:spLocks noGrp="1"/>
          </p:cNvSpPr>
          <p:nvPr>
            <p:ph type="ctrTitle"/>
          </p:nvPr>
        </p:nvSpPr>
        <p:spPr>
          <a:xfrm>
            <a:off x="1524000" y="1028700"/>
            <a:ext cx="9144000" cy="2481263"/>
          </a:xfrm>
        </p:spPr>
        <p:txBody>
          <a:bodyPr anchor="b">
            <a:normAutofit/>
          </a:bodyPr>
          <a:lstStyle>
            <a:lvl1pPr algn="ctr">
              <a:lnSpc>
                <a:spcPct val="100000"/>
              </a:lnSpc>
              <a:defRPr sz="4000" spc="750" baseline="0">
                <a:solidFill>
                  <a:schemeClr val="tx1"/>
                </a:solidFill>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713D85EF-076F-4C35-862A-BAFF685DD6B5}"/>
              </a:ext>
            </a:extLst>
          </p:cNvPr>
          <p:cNvSpPr>
            <a:spLocks noGrp="1"/>
          </p:cNvSpPr>
          <p:nvPr>
            <p:ph type="subTitle" idx="1"/>
          </p:nvPr>
        </p:nvSpPr>
        <p:spPr>
          <a:xfrm>
            <a:off x="1524000" y="3824376"/>
            <a:ext cx="9144000" cy="1433423"/>
          </a:xfrm>
        </p:spPr>
        <p:txBody>
          <a:bodyPr>
            <a:normAutofit/>
          </a:bodyPr>
          <a:lstStyle>
            <a:lvl1pPr marL="0" indent="0" algn="ctr">
              <a:lnSpc>
                <a:spcPct val="150000"/>
              </a:lnSpc>
              <a:buNone/>
              <a:defRPr sz="1600" b="1" cap="all" spc="6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CAE221EC-BF54-4DDD-8900-F2027CDAD35C}"/>
              </a:ext>
            </a:extLst>
          </p:cNvPr>
          <p:cNvSpPr>
            <a:spLocks noGrp="1"/>
          </p:cNvSpPr>
          <p:nvPr>
            <p:ph type="dt" sz="half" idx="10"/>
          </p:nvPr>
        </p:nvSpPr>
        <p:spPr/>
        <p:txBody>
          <a:bodyPr/>
          <a:lstStyle/>
          <a:p>
            <a:fld id="{D4A213A3-10E9-421F-81BE-56E0786AB515}" type="datetime2">
              <a:rPr lang="en-US" smtClean="0"/>
              <a:t>Friday, October 8, 2021</a:t>
            </a:fld>
            <a:endParaRPr lang="en-US"/>
          </a:p>
        </p:txBody>
      </p:sp>
      <p:sp>
        <p:nvSpPr>
          <p:cNvPr id="5" name="Footer Placeholder 4">
            <a:extLst>
              <a:ext uri="{FF2B5EF4-FFF2-40B4-BE49-F238E27FC236}">
                <a16:creationId xmlns:a16="http://schemas.microsoft.com/office/drawing/2014/main" id="{7CD5AB69-7069-48FB-8925-F2BA84129A5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B29C32A-F7A5-4E3B-A28F-09C82341EB22}"/>
              </a:ext>
            </a:extLst>
          </p:cNvPr>
          <p:cNvSpPr>
            <a:spLocks noGrp="1"/>
          </p:cNvSpPr>
          <p:nvPr>
            <p:ph type="sldNum" sz="quarter" idx="12"/>
          </p:nvPr>
        </p:nvSpPr>
        <p:spPr/>
        <p:txBody>
          <a:bodyPr/>
          <a:lstStyle/>
          <a:p>
            <a:fld id="{B9EAB3BA-07EE-4B64-A177-47C30D775877}" type="slidenum">
              <a:rPr lang="en-US" smtClean="0"/>
              <a:t>‹nr.›</a:t>
            </a:fld>
            <a:endParaRPr lang="en-US"/>
          </a:p>
        </p:txBody>
      </p:sp>
    </p:spTree>
    <p:extLst>
      <p:ext uri="{BB962C8B-B14F-4D97-AF65-F5344CB8AC3E}">
        <p14:creationId xmlns:p14="http://schemas.microsoft.com/office/powerpoint/2010/main" val="18297144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CA997B-D473-47DE-8B7B-22AB6F31E4E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5526035-4B81-4537-A22D-92C2E0DBB61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C2A44D-F637-4017-BAA2-77756A386D98}"/>
              </a:ext>
            </a:extLst>
          </p:cNvPr>
          <p:cNvSpPr>
            <a:spLocks noGrp="1"/>
          </p:cNvSpPr>
          <p:nvPr>
            <p:ph type="dt" sz="half" idx="10"/>
          </p:nvPr>
        </p:nvSpPr>
        <p:spPr/>
        <p:txBody>
          <a:bodyPr/>
          <a:lstStyle/>
          <a:p>
            <a:fld id="{3D5DABC0-2199-478F-BA77-33A651B6CB89}" type="datetime2">
              <a:rPr lang="en-US" smtClean="0"/>
              <a:t>Friday, October 8, 2021</a:t>
            </a:fld>
            <a:endParaRPr lang="en-US"/>
          </a:p>
        </p:txBody>
      </p:sp>
      <p:sp>
        <p:nvSpPr>
          <p:cNvPr id="5" name="Footer Placeholder 4">
            <a:extLst>
              <a:ext uri="{FF2B5EF4-FFF2-40B4-BE49-F238E27FC236}">
                <a16:creationId xmlns:a16="http://schemas.microsoft.com/office/drawing/2014/main" id="{EEC1DCE6-ED7D-417C-ABD4-41D61570FF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CAAF19A-FDAE-446A-A6B6-128F7F96A966}"/>
              </a:ext>
            </a:extLst>
          </p:cNvPr>
          <p:cNvSpPr>
            <a:spLocks noGrp="1"/>
          </p:cNvSpPr>
          <p:nvPr>
            <p:ph type="sldNum" sz="quarter" idx="12"/>
          </p:nvPr>
        </p:nvSpPr>
        <p:spPr/>
        <p:txBody>
          <a:bodyPr/>
          <a:lstStyle/>
          <a:p>
            <a:fld id="{B9EAB3BA-07EE-4B64-A177-47C30D775877}" type="slidenum">
              <a:rPr lang="en-US" smtClean="0"/>
              <a:t>‹nr.›</a:t>
            </a:fld>
            <a:endParaRPr lang="en-US"/>
          </a:p>
        </p:txBody>
      </p:sp>
    </p:spTree>
    <p:extLst>
      <p:ext uri="{BB962C8B-B14F-4D97-AF65-F5344CB8AC3E}">
        <p14:creationId xmlns:p14="http://schemas.microsoft.com/office/powerpoint/2010/main" val="4338553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C96D838-45E9-4D61-AA4E-92A32B579FDA}"/>
              </a:ext>
            </a:extLst>
          </p:cNvPr>
          <p:cNvSpPr>
            <a:spLocks noGrp="1"/>
          </p:cNvSpPr>
          <p:nvPr>
            <p:ph type="title" orient="vert"/>
          </p:nvPr>
        </p:nvSpPr>
        <p:spPr>
          <a:xfrm>
            <a:off x="8724900" y="457199"/>
            <a:ext cx="2628900" cy="5719763"/>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2C3183D0-4392-4364-8A2D-C47A2AF7A87D}"/>
              </a:ext>
            </a:extLst>
          </p:cNvPr>
          <p:cNvSpPr>
            <a:spLocks noGrp="1"/>
          </p:cNvSpPr>
          <p:nvPr>
            <p:ph type="body" orient="vert" idx="1"/>
          </p:nvPr>
        </p:nvSpPr>
        <p:spPr>
          <a:xfrm>
            <a:off x="838200" y="457199"/>
            <a:ext cx="7734300" cy="57197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4A36C9-28D5-4820-84F1-E4B9F4E50FA9}"/>
              </a:ext>
            </a:extLst>
          </p:cNvPr>
          <p:cNvSpPr>
            <a:spLocks noGrp="1"/>
          </p:cNvSpPr>
          <p:nvPr>
            <p:ph type="dt" sz="half" idx="10"/>
          </p:nvPr>
        </p:nvSpPr>
        <p:spPr/>
        <p:txBody>
          <a:bodyPr/>
          <a:lstStyle/>
          <a:p>
            <a:fld id="{D72230C6-DF61-47F4-B8C5-1B70E884BF06}" type="datetime2">
              <a:rPr lang="en-US" smtClean="0"/>
              <a:t>Friday, October 8, 2021</a:t>
            </a:fld>
            <a:endParaRPr lang="en-US"/>
          </a:p>
        </p:txBody>
      </p:sp>
      <p:sp>
        <p:nvSpPr>
          <p:cNvPr id="5" name="Footer Placeholder 4">
            <a:extLst>
              <a:ext uri="{FF2B5EF4-FFF2-40B4-BE49-F238E27FC236}">
                <a16:creationId xmlns:a16="http://schemas.microsoft.com/office/drawing/2014/main" id="{8997EDC8-558D-4646-86D9-A5424CF2A2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0B7537-E67A-411A-BBA4-061521D3D881}"/>
              </a:ext>
            </a:extLst>
          </p:cNvPr>
          <p:cNvSpPr>
            <a:spLocks noGrp="1"/>
          </p:cNvSpPr>
          <p:nvPr>
            <p:ph type="sldNum" sz="quarter" idx="12"/>
          </p:nvPr>
        </p:nvSpPr>
        <p:spPr/>
        <p:txBody>
          <a:bodyPr/>
          <a:lstStyle/>
          <a:p>
            <a:fld id="{B9EAB3BA-07EE-4B64-A177-47C30D775877}" type="slidenum">
              <a:rPr lang="en-US" smtClean="0"/>
              <a:t>‹nr.›</a:t>
            </a:fld>
            <a:endParaRPr lang="en-US"/>
          </a:p>
        </p:txBody>
      </p:sp>
    </p:spTree>
    <p:extLst>
      <p:ext uri="{BB962C8B-B14F-4D97-AF65-F5344CB8AC3E}">
        <p14:creationId xmlns:p14="http://schemas.microsoft.com/office/powerpoint/2010/main" val="4941433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8E99D7-1EE5-4262-9359-A0E2B733116C}"/>
              </a:ext>
            </a:extLst>
          </p:cNvPr>
          <p:cNvSpPr>
            <a:spLocks noGrp="1"/>
          </p:cNvSpPr>
          <p:nvPr>
            <p:ph type="title"/>
          </p:nvPr>
        </p:nvSpPr>
        <p:spPr>
          <a:xfrm>
            <a:off x="1371600" y="793080"/>
            <a:ext cx="10240903" cy="1233488"/>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2B3DA1C5-272A-45C2-A11A-E7769A27D32F}"/>
              </a:ext>
            </a:extLst>
          </p:cNvPr>
          <p:cNvSpPr>
            <a:spLocks noGrp="1"/>
          </p:cNvSpPr>
          <p:nvPr>
            <p:ph idx="1"/>
          </p:nvPr>
        </p:nvSpPr>
        <p:spPr>
          <a:xfrm>
            <a:off x="1371600" y="2114939"/>
            <a:ext cx="10240903" cy="395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D63DA15-1EAB-4524-9BB7-8A7DA82A20AD}"/>
              </a:ext>
            </a:extLst>
          </p:cNvPr>
          <p:cNvSpPr>
            <a:spLocks noGrp="1"/>
          </p:cNvSpPr>
          <p:nvPr>
            <p:ph type="dt" sz="half" idx="10"/>
          </p:nvPr>
        </p:nvSpPr>
        <p:spPr/>
        <p:txBody>
          <a:bodyPr/>
          <a:lstStyle/>
          <a:p>
            <a:fld id="{6B12B50C-7EEE-46CD-BAF7-BBC4026D959A}" type="datetime2">
              <a:rPr lang="en-US" smtClean="0"/>
              <a:t>Friday, October 8, 2021</a:t>
            </a:fld>
            <a:endParaRPr lang="en-US"/>
          </a:p>
        </p:txBody>
      </p:sp>
      <p:sp>
        <p:nvSpPr>
          <p:cNvPr id="5" name="Footer Placeholder 4">
            <a:extLst>
              <a:ext uri="{FF2B5EF4-FFF2-40B4-BE49-F238E27FC236}">
                <a16:creationId xmlns:a16="http://schemas.microsoft.com/office/drawing/2014/main" id="{A1EB93B9-7818-489D-AFFB-B6EAD27FF1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528D36-894E-4FCB-B8BB-84DE89949B23}"/>
              </a:ext>
            </a:extLst>
          </p:cNvPr>
          <p:cNvSpPr>
            <a:spLocks noGrp="1"/>
          </p:cNvSpPr>
          <p:nvPr>
            <p:ph type="sldNum" sz="quarter" idx="12"/>
          </p:nvPr>
        </p:nvSpPr>
        <p:spPr/>
        <p:txBody>
          <a:bodyPr/>
          <a:lstStyle/>
          <a:p>
            <a:fld id="{B9EAB3BA-07EE-4B64-A177-47C30D775877}" type="slidenum">
              <a:rPr lang="en-US" smtClean="0"/>
              <a:t>‹nr.›</a:t>
            </a:fld>
            <a:endParaRPr lang="en-US"/>
          </a:p>
        </p:txBody>
      </p:sp>
    </p:spTree>
    <p:extLst>
      <p:ext uri="{BB962C8B-B14F-4D97-AF65-F5344CB8AC3E}">
        <p14:creationId xmlns:p14="http://schemas.microsoft.com/office/powerpoint/2010/main" val="32926274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6964F1-5687-421F-B3DF-BA3C8DADC0E6}"/>
              </a:ext>
            </a:extLst>
          </p:cNvPr>
          <p:cNvSpPr>
            <a:spLocks noGrp="1"/>
          </p:cNvSpPr>
          <p:nvPr>
            <p:ph type="title"/>
          </p:nvPr>
        </p:nvSpPr>
        <p:spPr>
          <a:xfrm>
            <a:off x="1380930" y="1709738"/>
            <a:ext cx="9966519" cy="2852737"/>
          </a:xfrm>
        </p:spPr>
        <p:txBody>
          <a:bodyPr anchor="b">
            <a:normAutofit/>
          </a:bodyPr>
          <a:lstStyle>
            <a:lvl1pPr>
              <a:defRPr sz="4400" spc="750" baseline="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1DDBB876-5FD9-4964-BD37-6F05DAEBE325}"/>
              </a:ext>
            </a:extLst>
          </p:cNvPr>
          <p:cNvSpPr>
            <a:spLocks noGrp="1"/>
          </p:cNvSpPr>
          <p:nvPr>
            <p:ph type="body" idx="1" hasCustomPrompt="1"/>
          </p:nvPr>
        </p:nvSpPr>
        <p:spPr>
          <a:xfrm>
            <a:off x="1380930" y="4976327"/>
            <a:ext cx="9966520" cy="1113323"/>
          </a:xfrm>
        </p:spPr>
        <p:txBody>
          <a:bodyPr>
            <a:normAutofit/>
          </a:bodyPr>
          <a:lstStyle>
            <a:lvl1pPr marL="0" indent="0">
              <a:buNone/>
              <a:defRPr sz="1200" spc="6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875EA80A-FCDD-4009-9A1F-8B54817869DC}"/>
              </a:ext>
            </a:extLst>
          </p:cNvPr>
          <p:cNvSpPr>
            <a:spLocks noGrp="1"/>
          </p:cNvSpPr>
          <p:nvPr>
            <p:ph type="dt" sz="half" idx="10"/>
          </p:nvPr>
        </p:nvSpPr>
        <p:spPr/>
        <p:txBody>
          <a:bodyPr/>
          <a:lstStyle/>
          <a:p>
            <a:fld id="{8D4211C4-AE09-4254-A5E3-6DA9B099C971}" type="datetime2">
              <a:rPr lang="en-US" smtClean="0"/>
              <a:t>Friday, October 8, 2021</a:t>
            </a:fld>
            <a:endParaRPr lang="en-US"/>
          </a:p>
        </p:txBody>
      </p:sp>
      <p:sp>
        <p:nvSpPr>
          <p:cNvPr id="5" name="Footer Placeholder 4">
            <a:extLst>
              <a:ext uri="{FF2B5EF4-FFF2-40B4-BE49-F238E27FC236}">
                <a16:creationId xmlns:a16="http://schemas.microsoft.com/office/drawing/2014/main" id="{EA4A3422-56D9-4942-BC63-831AED91F1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5D4B42A-AC2C-4FD8-AD0D-BECDD3846D3A}"/>
              </a:ext>
            </a:extLst>
          </p:cNvPr>
          <p:cNvSpPr>
            <a:spLocks noGrp="1"/>
          </p:cNvSpPr>
          <p:nvPr>
            <p:ph type="sldNum" sz="quarter" idx="12"/>
          </p:nvPr>
        </p:nvSpPr>
        <p:spPr/>
        <p:txBody>
          <a:bodyPr/>
          <a:lstStyle/>
          <a:p>
            <a:fld id="{B9EAB3BA-07EE-4B64-A177-47C30D775877}" type="slidenum">
              <a:rPr lang="en-US" smtClean="0"/>
              <a:t>‹nr.›</a:t>
            </a:fld>
            <a:endParaRPr lang="en-US"/>
          </a:p>
        </p:txBody>
      </p:sp>
    </p:spTree>
    <p:extLst>
      <p:ext uri="{BB962C8B-B14F-4D97-AF65-F5344CB8AC3E}">
        <p14:creationId xmlns:p14="http://schemas.microsoft.com/office/powerpoint/2010/main" val="2236541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FFDAF1-8359-4A0F-91B3-03E77C670543}"/>
              </a:ext>
            </a:extLst>
          </p:cNvPr>
          <p:cNvSpPr>
            <a:spLocks noGrp="1"/>
          </p:cNvSpPr>
          <p:nvPr>
            <p:ph type="title"/>
          </p:nvPr>
        </p:nvSpPr>
        <p:spPr>
          <a:xfrm>
            <a:off x="1044054" y="457200"/>
            <a:ext cx="10309745" cy="1233488"/>
          </a:xfrm>
        </p:spPr>
        <p:txBody>
          <a:bodyPr>
            <a:normAutofit/>
          </a:bodyPr>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921E3D3-6B33-4CA0-B06B-A8BB05CAB3C4}"/>
              </a:ext>
            </a:extLst>
          </p:cNvPr>
          <p:cNvSpPr>
            <a:spLocks noGrp="1"/>
          </p:cNvSpPr>
          <p:nvPr>
            <p:ph sz="half" idx="1"/>
          </p:nvPr>
        </p:nvSpPr>
        <p:spPr>
          <a:xfrm>
            <a:off x="1044054" y="1996141"/>
            <a:ext cx="4975746" cy="41808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A629C334-815D-47FD-A9B5-E871E28641C9}"/>
              </a:ext>
            </a:extLst>
          </p:cNvPr>
          <p:cNvSpPr>
            <a:spLocks noGrp="1"/>
          </p:cNvSpPr>
          <p:nvPr>
            <p:ph sz="half" idx="2"/>
          </p:nvPr>
        </p:nvSpPr>
        <p:spPr>
          <a:xfrm>
            <a:off x="6172200" y="1996141"/>
            <a:ext cx="5181600" cy="41808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797975F2-7A90-4820-B90F-D28E31A35EB8}"/>
              </a:ext>
            </a:extLst>
          </p:cNvPr>
          <p:cNvSpPr>
            <a:spLocks noGrp="1"/>
          </p:cNvSpPr>
          <p:nvPr>
            <p:ph type="dt" sz="half" idx="10"/>
          </p:nvPr>
        </p:nvSpPr>
        <p:spPr/>
        <p:txBody>
          <a:bodyPr/>
          <a:lstStyle/>
          <a:p>
            <a:fld id="{681742C3-E082-4760-93B2-E209268DD00C}" type="datetime2">
              <a:rPr lang="en-US" smtClean="0"/>
              <a:t>Friday, October 8, 2021</a:t>
            </a:fld>
            <a:endParaRPr lang="en-US"/>
          </a:p>
        </p:txBody>
      </p:sp>
      <p:sp>
        <p:nvSpPr>
          <p:cNvPr id="6" name="Footer Placeholder 5">
            <a:extLst>
              <a:ext uri="{FF2B5EF4-FFF2-40B4-BE49-F238E27FC236}">
                <a16:creationId xmlns:a16="http://schemas.microsoft.com/office/drawing/2014/main" id="{823CFAD5-8AF8-4610-8324-85AA062E271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6808CC8-C46E-4A10-8A83-7A251067EA68}"/>
              </a:ext>
            </a:extLst>
          </p:cNvPr>
          <p:cNvSpPr>
            <a:spLocks noGrp="1"/>
          </p:cNvSpPr>
          <p:nvPr>
            <p:ph type="sldNum" sz="quarter" idx="12"/>
          </p:nvPr>
        </p:nvSpPr>
        <p:spPr/>
        <p:txBody>
          <a:bodyPr/>
          <a:lstStyle/>
          <a:p>
            <a:fld id="{B9EAB3BA-07EE-4B64-A177-47C30D775877}" type="slidenum">
              <a:rPr lang="en-US" smtClean="0"/>
              <a:t>‹nr.›</a:t>
            </a:fld>
            <a:endParaRPr lang="en-US"/>
          </a:p>
        </p:txBody>
      </p:sp>
    </p:spTree>
    <p:extLst>
      <p:ext uri="{BB962C8B-B14F-4D97-AF65-F5344CB8AC3E}">
        <p14:creationId xmlns:p14="http://schemas.microsoft.com/office/powerpoint/2010/main" val="13701101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4E82B8-F9D9-4F53-A4A6-F12EB5F12846}"/>
              </a:ext>
            </a:extLst>
          </p:cNvPr>
          <p:cNvSpPr>
            <a:spLocks noGrp="1"/>
          </p:cNvSpPr>
          <p:nvPr>
            <p:ph type="title"/>
          </p:nvPr>
        </p:nvSpPr>
        <p:spPr>
          <a:xfrm>
            <a:off x="1368490" y="457200"/>
            <a:ext cx="9986898" cy="1233488"/>
          </a:xfrm>
        </p:spPr>
        <p:txBody>
          <a:bodyPr>
            <a:normAutofit/>
          </a:bodyPr>
          <a:lstStyle>
            <a:lvl1pPr>
              <a:defRPr sz="2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C1F070CA-85E9-47C7-8564-FFA1AE34B9E5}"/>
              </a:ext>
            </a:extLst>
          </p:cNvPr>
          <p:cNvSpPr>
            <a:spLocks noGrp="1"/>
          </p:cNvSpPr>
          <p:nvPr>
            <p:ph type="body" idx="1"/>
          </p:nvPr>
        </p:nvSpPr>
        <p:spPr>
          <a:xfrm>
            <a:off x="1368490" y="1681163"/>
            <a:ext cx="462908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938D4B1-41B3-4BF5-9076-A16984A81FF1}"/>
              </a:ext>
            </a:extLst>
          </p:cNvPr>
          <p:cNvSpPr>
            <a:spLocks noGrp="1"/>
          </p:cNvSpPr>
          <p:nvPr>
            <p:ph sz="half" idx="2"/>
          </p:nvPr>
        </p:nvSpPr>
        <p:spPr>
          <a:xfrm>
            <a:off x="1368490" y="2505075"/>
            <a:ext cx="4629085"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2E6A38DC-A016-4CFD-AC19-F24A9E062022}"/>
              </a:ext>
            </a:extLst>
          </p:cNvPr>
          <p:cNvSpPr>
            <a:spLocks noGrp="1"/>
          </p:cNvSpPr>
          <p:nvPr>
            <p:ph type="body" sz="quarter" idx="3"/>
          </p:nvPr>
        </p:nvSpPr>
        <p:spPr>
          <a:xfrm>
            <a:off x="6344816" y="1681163"/>
            <a:ext cx="501057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1F930FA-8C00-42AB-B2D1-FE4E4BDB3C6E}"/>
              </a:ext>
            </a:extLst>
          </p:cNvPr>
          <p:cNvSpPr>
            <a:spLocks noGrp="1"/>
          </p:cNvSpPr>
          <p:nvPr>
            <p:ph sz="quarter" idx="4"/>
          </p:nvPr>
        </p:nvSpPr>
        <p:spPr>
          <a:xfrm>
            <a:off x="6344814" y="2505075"/>
            <a:ext cx="5010573"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E18B698E-FAE5-4F2C-AE0E-4FD281E8F30E}"/>
              </a:ext>
            </a:extLst>
          </p:cNvPr>
          <p:cNvSpPr>
            <a:spLocks noGrp="1"/>
          </p:cNvSpPr>
          <p:nvPr>
            <p:ph type="dt" sz="half" idx="10"/>
          </p:nvPr>
        </p:nvSpPr>
        <p:spPr/>
        <p:txBody>
          <a:bodyPr/>
          <a:lstStyle/>
          <a:p>
            <a:fld id="{3B6FC950-F824-48B9-B984-CAEE265865E5}" type="datetime2">
              <a:rPr lang="en-US" smtClean="0"/>
              <a:t>Friday, October 8, 2021</a:t>
            </a:fld>
            <a:endParaRPr lang="en-US"/>
          </a:p>
        </p:txBody>
      </p:sp>
      <p:sp>
        <p:nvSpPr>
          <p:cNvPr id="8" name="Footer Placeholder 7">
            <a:extLst>
              <a:ext uri="{FF2B5EF4-FFF2-40B4-BE49-F238E27FC236}">
                <a16:creationId xmlns:a16="http://schemas.microsoft.com/office/drawing/2014/main" id="{B5C4BB6C-CAA4-4EA8-8EA1-65ADE056F25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5BB6A12-0532-47CA-B070-232141CC1064}"/>
              </a:ext>
            </a:extLst>
          </p:cNvPr>
          <p:cNvSpPr>
            <a:spLocks noGrp="1"/>
          </p:cNvSpPr>
          <p:nvPr>
            <p:ph type="sldNum" sz="quarter" idx="12"/>
          </p:nvPr>
        </p:nvSpPr>
        <p:spPr/>
        <p:txBody>
          <a:bodyPr/>
          <a:lstStyle/>
          <a:p>
            <a:fld id="{B9EAB3BA-07EE-4B64-A177-47C30D775877}" type="slidenum">
              <a:rPr lang="en-US" smtClean="0"/>
              <a:t>‹nr.›</a:t>
            </a:fld>
            <a:endParaRPr lang="en-US"/>
          </a:p>
        </p:txBody>
      </p:sp>
    </p:spTree>
    <p:extLst>
      <p:ext uri="{BB962C8B-B14F-4D97-AF65-F5344CB8AC3E}">
        <p14:creationId xmlns:p14="http://schemas.microsoft.com/office/powerpoint/2010/main" val="7957150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08FA1-831E-4AD6-B0D1-BA85E67A5032}"/>
              </a:ext>
            </a:extLst>
          </p:cNvPr>
          <p:cNvSpPr>
            <a:spLocks noGrp="1"/>
          </p:cNvSpPr>
          <p:nvPr>
            <p:ph type="title"/>
          </p:nvPr>
        </p:nvSpPr>
        <p:spPr>
          <a:xfrm>
            <a:off x="1371599" y="457200"/>
            <a:ext cx="9982199" cy="1233488"/>
          </a:xfrm>
        </p:spPr>
        <p:txBody>
          <a:bodyPr>
            <a:normAutofit/>
          </a:bodyPr>
          <a:lstStyle>
            <a:lvl1pPr>
              <a:defRPr sz="32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ACE94142-C469-4B0E-8C01-C64BA28F52D2}"/>
              </a:ext>
            </a:extLst>
          </p:cNvPr>
          <p:cNvSpPr>
            <a:spLocks noGrp="1"/>
          </p:cNvSpPr>
          <p:nvPr>
            <p:ph type="dt" sz="half" idx="10"/>
          </p:nvPr>
        </p:nvSpPr>
        <p:spPr/>
        <p:txBody>
          <a:bodyPr/>
          <a:lstStyle/>
          <a:p>
            <a:fld id="{BC8E3A0F-68E7-4D17-BB84-ED1BA4F6AC6B}" type="datetime2">
              <a:rPr lang="en-US" smtClean="0"/>
              <a:t>Friday, October 8, 2021</a:t>
            </a:fld>
            <a:endParaRPr lang="en-US"/>
          </a:p>
        </p:txBody>
      </p:sp>
      <p:sp>
        <p:nvSpPr>
          <p:cNvPr id="4" name="Footer Placeholder 3">
            <a:extLst>
              <a:ext uri="{FF2B5EF4-FFF2-40B4-BE49-F238E27FC236}">
                <a16:creationId xmlns:a16="http://schemas.microsoft.com/office/drawing/2014/main" id="{02AAFCE6-5C7E-438F-8D4A-21E15568144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2ACFD88-63EA-427F-978C-B7844D1A5E32}"/>
              </a:ext>
            </a:extLst>
          </p:cNvPr>
          <p:cNvSpPr>
            <a:spLocks noGrp="1"/>
          </p:cNvSpPr>
          <p:nvPr>
            <p:ph type="sldNum" sz="quarter" idx="12"/>
          </p:nvPr>
        </p:nvSpPr>
        <p:spPr/>
        <p:txBody>
          <a:bodyPr/>
          <a:lstStyle/>
          <a:p>
            <a:fld id="{B9EAB3BA-07EE-4B64-A177-47C30D775877}" type="slidenum">
              <a:rPr lang="en-US" smtClean="0"/>
              <a:t>‹nr.›</a:t>
            </a:fld>
            <a:endParaRPr lang="en-US"/>
          </a:p>
        </p:txBody>
      </p:sp>
    </p:spTree>
    <p:extLst>
      <p:ext uri="{BB962C8B-B14F-4D97-AF65-F5344CB8AC3E}">
        <p14:creationId xmlns:p14="http://schemas.microsoft.com/office/powerpoint/2010/main" val="25541533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682A4F0-76A5-4852-982B-32B3B685732E}"/>
              </a:ext>
            </a:extLst>
          </p:cNvPr>
          <p:cNvSpPr>
            <a:spLocks noGrp="1"/>
          </p:cNvSpPr>
          <p:nvPr>
            <p:ph type="dt" sz="half" idx="10"/>
          </p:nvPr>
        </p:nvSpPr>
        <p:spPr/>
        <p:txBody>
          <a:bodyPr/>
          <a:lstStyle/>
          <a:p>
            <a:fld id="{EDB7BC4F-EDA1-4BA2-BFF3-FE5B31CCB58B}" type="datetime2">
              <a:rPr lang="en-US" smtClean="0"/>
              <a:t>Friday, October 8, 2021</a:t>
            </a:fld>
            <a:endParaRPr lang="en-US"/>
          </a:p>
        </p:txBody>
      </p:sp>
      <p:sp>
        <p:nvSpPr>
          <p:cNvPr id="3" name="Footer Placeholder 2">
            <a:extLst>
              <a:ext uri="{FF2B5EF4-FFF2-40B4-BE49-F238E27FC236}">
                <a16:creationId xmlns:a16="http://schemas.microsoft.com/office/drawing/2014/main" id="{8750CFAE-4BEB-4272-A2E6-FDD9D6A0329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43B71B7-74B7-4CF1-8FE0-F4863CD7D97C}"/>
              </a:ext>
            </a:extLst>
          </p:cNvPr>
          <p:cNvSpPr>
            <a:spLocks noGrp="1"/>
          </p:cNvSpPr>
          <p:nvPr>
            <p:ph type="sldNum" sz="quarter" idx="12"/>
          </p:nvPr>
        </p:nvSpPr>
        <p:spPr/>
        <p:txBody>
          <a:bodyPr/>
          <a:lstStyle/>
          <a:p>
            <a:fld id="{B9EAB3BA-07EE-4B64-A177-47C30D775877}" type="slidenum">
              <a:rPr lang="en-US" smtClean="0"/>
              <a:t>‹nr.›</a:t>
            </a:fld>
            <a:endParaRPr lang="en-US"/>
          </a:p>
        </p:txBody>
      </p:sp>
    </p:spTree>
    <p:extLst>
      <p:ext uri="{BB962C8B-B14F-4D97-AF65-F5344CB8AC3E}">
        <p14:creationId xmlns:p14="http://schemas.microsoft.com/office/powerpoint/2010/main" val="25274421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F432BE-C4E5-4F12-AB53-EBEF2B76B251}"/>
              </a:ext>
            </a:extLst>
          </p:cNvPr>
          <p:cNvSpPr>
            <a:spLocks noGrp="1"/>
          </p:cNvSpPr>
          <p:nvPr>
            <p:ph type="title"/>
          </p:nvPr>
        </p:nvSpPr>
        <p:spPr>
          <a:xfrm>
            <a:off x="1318755" y="457200"/>
            <a:ext cx="3932237" cy="1921434"/>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DFAE7F57-4ABF-4BA4-A892-38857A02F60D}"/>
              </a:ext>
            </a:extLst>
          </p:cNvPr>
          <p:cNvSpPr>
            <a:spLocks noGrp="1"/>
          </p:cNvSpPr>
          <p:nvPr>
            <p:ph idx="1"/>
          </p:nvPr>
        </p:nvSpPr>
        <p:spPr>
          <a:xfrm>
            <a:off x="5648130" y="987425"/>
            <a:ext cx="5707257" cy="4873625"/>
          </a:xfrm>
        </p:spPr>
        <p:txBody>
          <a:bodyPr>
            <a:normAutofit/>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032E444-E5BD-443F-AB83-84D7CE0AB768}"/>
              </a:ext>
            </a:extLst>
          </p:cNvPr>
          <p:cNvSpPr>
            <a:spLocks noGrp="1"/>
          </p:cNvSpPr>
          <p:nvPr>
            <p:ph type="body" sz="half" idx="2"/>
          </p:nvPr>
        </p:nvSpPr>
        <p:spPr>
          <a:xfrm>
            <a:off x="1318755" y="2799184"/>
            <a:ext cx="3932237" cy="3069803"/>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11998A4-FD2F-4126-99C5-E2063AE02482}"/>
              </a:ext>
            </a:extLst>
          </p:cNvPr>
          <p:cNvSpPr>
            <a:spLocks noGrp="1"/>
          </p:cNvSpPr>
          <p:nvPr>
            <p:ph type="dt" sz="half" idx="10"/>
          </p:nvPr>
        </p:nvSpPr>
        <p:spPr/>
        <p:txBody>
          <a:bodyPr/>
          <a:lstStyle/>
          <a:p>
            <a:fld id="{3AAE694C-1394-4838-A564-7380835C2E77}" type="datetime2">
              <a:rPr lang="en-US" smtClean="0"/>
              <a:t>Friday, October 8, 2021</a:t>
            </a:fld>
            <a:endParaRPr lang="en-US"/>
          </a:p>
        </p:txBody>
      </p:sp>
      <p:sp>
        <p:nvSpPr>
          <p:cNvPr id="6" name="Footer Placeholder 5">
            <a:extLst>
              <a:ext uri="{FF2B5EF4-FFF2-40B4-BE49-F238E27FC236}">
                <a16:creationId xmlns:a16="http://schemas.microsoft.com/office/drawing/2014/main" id="{E96457D3-F808-4DB2-9C9C-B185E71F26D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131BC9B-21D1-4D2D-B02E-C887A02CA373}"/>
              </a:ext>
            </a:extLst>
          </p:cNvPr>
          <p:cNvSpPr>
            <a:spLocks noGrp="1"/>
          </p:cNvSpPr>
          <p:nvPr>
            <p:ph type="sldNum" sz="quarter" idx="12"/>
          </p:nvPr>
        </p:nvSpPr>
        <p:spPr/>
        <p:txBody>
          <a:bodyPr/>
          <a:lstStyle/>
          <a:p>
            <a:fld id="{B9EAB3BA-07EE-4B64-A177-47C30D775877}" type="slidenum">
              <a:rPr lang="en-US" smtClean="0"/>
              <a:t>‹nr.›</a:t>
            </a:fld>
            <a:endParaRPr lang="en-US"/>
          </a:p>
        </p:txBody>
      </p:sp>
    </p:spTree>
    <p:extLst>
      <p:ext uri="{BB962C8B-B14F-4D97-AF65-F5344CB8AC3E}">
        <p14:creationId xmlns:p14="http://schemas.microsoft.com/office/powerpoint/2010/main" val="9048833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43EC2-2D8C-4E8D-8CC7-9676480146E2}"/>
              </a:ext>
            </a:extLst>
          </p:cNvPr>
          <p:cNvSpPr>
            <a:spLocks noGrp="1"/>
          </p:cNvSpPr>
          <p:nvPr>
            <p:ph type="title"/>
          </p:nvPr>
        </p:nvSpPr>
        <p:spPr>
          <a:xfrm>
            <a:off x="1378966" y="681135"/>
            <a:ext cx="3932237" cy="1600200"/>
          </a:xfrm>
        </p:spPr>
        <p:txBody>
          <a:bodyPr anchor="b"/>
          <a:lstStyle>
            <a:lvl1pP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6566AF89-5FBD-43DD-958D-A5C608AE2E2C}"/>
              </a:ext>
            </a:extLst>
          </p:cNvPr>
          <p:cNvSpPr>
            <a:spLocks noGrp="1"/>
          </p:cNvSpPr>
          <p:nvPr>
            <p:ph type="pic" idx="1"/>
          </p:nvPr>
        </p:nvSpPr>
        <p:spPr>
          <a:xfrm>
            <a:off x="5834742" y="858417"/>
            <a:ext cx="5520645" cy="500263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F770A545-2CE6-48C4-A725-EF68A3F1BFCB}"/>
              </a:ext>
            </a:extLst>
          </p:cNvPr>
          <p:cNvSpPr>
            <a:spLocks noGrp="1"/>
          </p:cNvSpPr>
          <p:nvPr>
            <p:ph type="body" sz="half" idx="2"/>
          </p:nvPr>
        </p:nvSpPr>
        <p:spPr>
          <a:xfrm>
            <a:off x="1378966" y="2281335"/>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B4466B2-6FE6-4352-BBF9-84BCD946C28B}"/>
              </a:ext>
            </a:extLst>
          </p:cNvPr>
          <p:cNvSpPr>
            <a:spLocks noGrp="1"/>
          </p:cNvSpPr>
          <p:nvPr>
            <p:ph type="dt" sz="half" idx="10"/>
          </p:nvPr>
        </p:nvSpPr>
        <p:spPr/>
        <p:txBody>
          <a:bodyPr/>
          <a:lstStyle/>
          <a:p>
            <a:fld id="{CAB84B19-1A00-4EDB-8425-E1827A377364}" type="datetime2">
              <a:rPr lang="en-US" smtClean="0"/>
              <a:t>Friday, October 8, 2021</a:t>
            </a:fld>
            <a:endParaRPr lang="en-US"/>
          </a:p>
        </p:txBody>
      </p:sp>
      <p:sp>
        <p:nvSpPr>
          <p:cNvPr id="6" name="Footer Placeholder 5">
            <a:extLst>
              <a:ext uri="{FF2B5EF4-FFF2-40B4-BE49-F238E27FC236}">
                <a16:creationId xmlns:a16="http://schemas.microsoft.com/office/drawing/2014/main" id="{398991BC-29A5-4182-BD83-9D99D28894A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C1C78F-6633-4604-8832-8E9D2DC768BB}"/>
              </a:ext>
            </a:extLst>
          </p:cNvPr>
          <p:cNvSpPr>
            <a:spLocks noGrp="1"/>
          </p:cNvSpPr>
          <p:nvPr>
            <p:ph type="sldNum" sz="quarter" idx="12"/>
          </p:nvPr>
        </p:nvSpPr>
        <p:spPr/>
        <p:txBody>
          <a:bodyPr/>
          <a:lstStyle/>
          <a:p>
            <a:fld id="{B9EAB3BA-07EE-4B64-A177-47C30D775877}" type="slidenum">
              <a:rPr lang="en-US" smtClean="0"/>
              <a:t>‹nr.›</a:t>
            </a:fld>
            <a:endParaRPr lang="en-US"/>
          </a:p>
        </p:txBody>
      </p:sp>
    </p:spTree>
    <p:extLst>
      <p:ext uri="{BB962C8B-B14F-4D97-AF65-F5344CB8AC3E}">
        <p14:creationId xmlns:p14="http://schemas.microsoft.com/office/powerpoint/2010/main" val="7873910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D4C0BBB-0042-4603-A226-6117F3FD5B3C}"/>
              </a:ext>
            </a:extLst>
          </p:cNvPr>
          <p:cNvSpPr/>
          <p:nvPr/>
        </p:nvSpPr>
        <p:spPr>
          <a:xfrm rot="10800000" flipH="1">
            <a:off x="0" y="6400799"/>
            <a:ext cx="12192000" cy="456773"/>
          </a:xfrm>
          <a:prstGeom prst="rect">
            <a:avLst/>
          </a:prstGeom>
          <a:gradFill>
            <a:gsLst>
              <a:gs pos="14000">
                <a:schemeClr val="accent4">
                  <a:alpha val="28000"/>
                </a:schemeClr>
              </a:gs>
              <a:gs pos="100000">
                <a:schemeClr val="accent5">
                  <a:alpha val="8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EC44F520-2598-460E-9F91-B02F60830CA2}"/>
              </a:ext>
            </a:extLst>
          </p:cNvPr>
          <p:cNvSpPr/>
          <p:nvPr/>
        </p:nvSpPr>
        <p:spPr>
          <a:xfrm flipH="1">
            <a:off x="4038600" y="6400799"/>
            <a:ext cx="8153398" cy="456772"/>
          </a:xfrm>
          <a:prstGeom prst="rect">
            <a:avLst/>
          </a:prstGeom>
          <a:gradFill>
            <a:gsLst>
              <a:gs pos="9000">
                <a:schemeClr val="accent2">
                  <a:lumMod val="60000"/>
                  <a:lumOff val="40000"/>
                  <a:alpha val="55000"/>
                </a:schemeClr>
              </a:gs>
              <a:gs pos="99000">
                <a:schemeClr val="accent2"/>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AD478F2F-4F04-4604-9005-BF0CB1142512}"/>
              </a:ext>
            </a:extLst>
          </p:cNvPr>
          <p:cNvSpPr>
            <a:spLocks noGrp="1"/>
          </p:cNvSpPr>
          <p:nvPr>
            <p:ph type="title"/>
          </p:nvPr>
        </p:nvSpPr>
        <p:spPr>
          <a:xfrm>
            <a:off x="1371600" y="361666"/>
            <a:ext cx="9810376" cy="1659404"/>
          </a:xfrm>
          <a:prstGeom prst="rect">
            <a:avLst/>
          </a:prstGeom>
        </p:spPr>
        <p:txBody>
          <a:bodyPr vert="horz" lIns="0" tIns="0" rIns="0" bIns="0" rtlCol="0" anchor="b">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54A17D2-52AF-4B40-80A8-3E0DB855F297}"/>
              </a:ext>
            </a:extLst>
          </p:cNvPr>
          <p:cNvSpPr>
            <a:spLocks noGrp="1"/>
          </p:cNvSpPr>
          <p:nvPr>
            <p:ph type="body" idx="1"/>
          </p:nvPr>
        </p:nvSpPr>
        <p:spPr>
          <a:xfrm>
            <a:off x="1371600" y="2286000"/>
            <a:ext cx="9810376" cy="3857811"/>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F592E0AA-D5B3-4BCF-BA69-209D9B335A06}"/>
              </a:ext>
            </a:extLst>
          </p:cNvPr>
          <p:cNvSpPr>
            <a:spLocks noGrp="1"/>
          </p:cNvSpPr>
          <p:nvPr>
            <p:ph type="dt" sz="half" idx="2"/>
          </p:nvPr>
        </p:nvSpPr>
        <p:spPr>
          <a:xfrm>
            <a:off x="7910111" y="6409170"/>
            <a:ext cx="3702392" cy="448830"/>
          </a:xfrm>
          <a:prstGeom prst="rect">
            <a:avLst/>
          </a:prstGeom>
        </p:spPr>
        <p:txBody>
          <a:bodyPr vert="horz" lIns="91440" tIns="45720" rIns="91440" bIns="45720" rtlCol="0" anchor="ctr"/>
          <a:lstStyle>
            <a:lvl1pPr algn="r">
              <a:defRPr sz="800" cap="all" spc="300" baseline="0">
                <a:solidFill>
                  <a:schemeClr val="bg1"/>
                </a:solidFill>
              </a:defRPr>
            </a:lvl1pPr>
          </a:lstStyle>
          <a:p>
            <a:fld id="{10076A27-8146-4F75-9851-A83577C6FD8A}" type="datetime2">
              <a:rPr lang="en-US" smtClean="0"/>
              <a:t>Friday, October 8, 2021</a:t>
            </a:fld>
            <a:endParaRPr lang="en-US"/>
          </a:p>
        </p:txBody>
      </p:sp>
      <p:sp>
        <p:nvSpPr>
          <p:cNvPr id="5" name="Footer Placeholder 4">
            <a:extLst>
              <a:ext uri="{FF2B5EF4-FFF2-40B4-BE49-F238E27FC236}">
                <a16:creationId xmlns:a16="http://schemas.microsoft.com/office/drawing/2014/main" id="{5F10A637-D86F-4FA1-985D-2D82456511B1}"/>
              </a:ext>
            </a:extLst>
          </p:cNvPr>
          <p:cNvSpPr>
            <a:spLocks noGrp="1"/>
          </p:cNvSpPr>
          <p:nvPr>
            <p:ph type="ftr" sz="quarter" idx="3"/>
          </p:nvPr>
        </p:nvSpPr>
        <p:spPr>
          <a:xfrm rot="5400000">
            <a:off x="-1828801" y="1912217"/>
            <a:ext cx="4114800" cy="457200"/>
          </a:xfrm>
          <a:prstGeom prst="rect">
            <a:avLst/>
          </a:prstGeom>
        </p:spPr>
        <p:txBody>
          <a:bodyPr vert="horz" lIns="91440" tIns="45720" rIns="91440" bIns="45720" rtlCol="0" anchor="ctr"/>
          <a:lstStyle>
            <a:lvl1pPr algn="l">
              <a:defRPr sz="800" b="1">
                <a:solidFill>
                  <a:schemeClr val="tx1"/>
                </a:solidFill>
                <a:latin typeface="+mj-lt"/>
              </a:defRPr>
            </a:lvl1pPr>
          </a:lstStyle>
          <a:p>
            <a:endParaRPr lang="en-US"/>
          </a:p>
        </p:txBody>
      </p:sp>
      <p:sp>
        <p:nvSpPr>
          <p:cNvPr id="6" name="Slide Number Placeholder 5">
            <a:extLst>
              <a:ext uri="{FF2B5EF4-FFF2-40B4-BE49-F238E27FC236}">
                <a16:creationId xmlns:a16="http://schemas.microsoft.com/office/drawing/2014/main" id="{80F2FA4D-A931-46BA-B767-29A6FD5AAD2A}"/>
              </a:ext>
            </a:extLst>
          </p:cNvPr>
          <p:cNvSpPr>
            <a:spLocks noGrp="1"/>
          </p:cNvSpPr>
          <p:nvPr>
            <p:ph type="sldNum" sz="quarter" idx="4"/>
          </p:nvPr>
        </p:nvSpPr>
        <p:spPr>
          <a:xfrm>
            <a:off x="11669678" y="6408742"/>
            <a:ext cx="438652" cy="448830"/>
          </a:xfrm>
          <a:prstGeom prst="rect">
            <a:avLst/>
          </a:prstGeom>
        </p:spPr>
        <p:txBody>
          <a:bodyPr vert="horz" lIns="91440" tIns="45720" rIns="91440" bIns="45720" rtlCol="0" anchor="ctr"/>
          <a:lstStyle>
            <a:lvl1pPr algn="r">
              <a:defRPr sz="800">
                <a:solidFill>
                  <a:schemeClr val="bg1"/>
                </a:solidFill>
              </a:defRPr>
            </a:lvl1pPr>
          </a:lstStyle>
          <a:p>
            <a:fld id="{B9EAB3BA-07EE-4B64-A177-47C30D775877}" type="slidenum">
              <a:rPr lang="en-US" smtClean="0"/>
              <a:t>‹nr.›</a:t>
            </a:fld>
            <a:endParaRPr lang="en-US"/>
          </a:p>
        </p:txBody>
      </p:sp>
    </p:spTree>
    <p:extLst>
      <p:ext uri="{BB962C8B-B14F-4D97-AF65-F5344CB8AC3E}">
        <p14:creationId xmlns:p14="http://schemas.microsoft.com/office/powerpoint/2010/main" val="3900750599"/>
      </p:ext>
    </p:extLst>
  </p:cSld>
  <p:clrMap bg1="lt1" tx1="dk1" bg2="lt2" tx2="dk2" accent1="accent1" accent2="accent2" accent3="accent3" accent4="accent4" accent5="accent5" accent6="accent6" hlink="hlink" folHlink="folHlink"/>
  <p:sldLayoutIdLst>
    <p:sldLayoutId id="2147483747" r:id="rId1"/>
    <p:sldLayoutId id="2147483748" r:id="rId2"/>
    <p:sldLayoutId id="2147483749" r:id="rId3"/>
    <p:sldLayoutId id="2147483750" r:id="rId4"/>
    <p:sldLayoutId id="2147483751" r:id="rId5"/>
    <p:sldLayoutId id="2147483745" r:id="rId6"/>
    <p:sldLayoutId id="2147483741" r:id="rId7"/>
    <p:sldLayoutId id="2147483742" r:id="rId8"/>
    <p:sldLayoutId id="2147483743" r:id="rId9"/>
    <p:sldLayoutId id="2147483744" r:id="rId10"/>
    <p:sldLayoutId id="2147483746" r:id="rId11"/>
  </p:sldLayoutIdLst>
  <p:hf sldNum="0" hdr="0" ftr="0" dt="0"/>
  <p:txStyles>
    <p:titleStyle>
      <a:lvl1pPr algn="l" defTabSz="914400" rtl="0" eaLnBrk="1" latinLnBrk="0" hangingPunct="1">
        <a:lnSpc>
          <a:spcPct val="100000"/>
        </a:lnSpc>
        <a:spcBef>
          <a:spcPct val="0"/>
        </a:spcBef>
        <a:buNone/>
        <a:defRPr sz="3600" b="1" i="0" kern="1200" cap="all" spc="700"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scribbr.nl/academische-stijlregels/vaag-taalgebruik-voorkomen/" TargetMode="Externa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s://educatie-en-school.infonu.nl/werkstuk/71291-het-opstellen-van-een-adviesrapport.html" TargetMode="External"/><Relationship Id="rId2" Type="http://schemas.openxmlformats.org/officeDocument/2006/relationships/hyperlink" Target="https://jouwscriptiecoach.nl/2018/07/19/adviesrapport-schrijven/" TargetMode="External"/><Relationship Id="rId1" Type="http://schemas.openxmlformats.org/officeDocument/2006/relationships/slideLayout" Target="../slideLayouts/slideLayout7.xml"/><Relationship Id="rId4" Type="http://schemas.openxmlformats.org/officeDocument/2006/relationships/hyperlink" Target="http://www.carrieretijger.nl/functioneren/communiceren/schriftelijk/modellen/rapport" TargetMode="Externa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D896123-1B32-4CB1-B2ED-E34BBC26B4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F439B834-6100-441A-A1A2-9D9386A12986}"/>
              </a:ext>
            </a:extLst>
          </p:cNvPr>
          <p:cNvPicPr>
            <a:picLocks noChangeAspect="1"/>
          </p:cNvPicPr>
          <p:nvPr/>
        </p:nvPicPr>
        <p:blipFill rotWithShape="1">
          <a:blip r:embed="rId2"/>
          <a:srcRect t="28387" b="15363"/>
          <a:stretch/>
        </p:blipFill>
        <p:spPr>
          <a:xfrm>
            <a:off x="20" y="10"/>
            <a:ext cx="12191980" cy="6857990"/>
          </a:xfrm>
          <a:prstGeom prst="rect">
            <a:avLst/>
          </a:prstGeom>
        </p:spPr>
      </p:pic>
      <p:sp>
        <p:nvSpPr>
          <p:cNvPr id="11" name="Rectangle 10">
            <a:extLst>
              <a:ext uri="{FF2B5EF4-FFF2-40B4-BE49-F238E27FC236}">
                <a16:creationId xmlns:a16="http://schemas.microsoft.com/office/drawing/2014/main" id="{1145F121-7DB3-4C20-B960-333CE2967F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07" y="3666683"/>
            <a:ext cx="12188952" cy="3191317"/>
          </a:xfrm>
          <a:prstGeom prst="rect">
            <a:avLst/>
          </a:prstGeom>
          <a:gradFill>
            <a:gsLst>
              <a:gs pos="42000">
                <a:schemeClr val="tx1">
                  <a:alpha val="23000"/>
                </a:schemeClr>
              </a:gs>
              <a:gs pos="0">
                <a:schemeClr val="tx1">
                  <a:alpha val="0"/>
                </a:schemeClr>
              </a:gs>
              <a:gs pos="100000">
                <a:schemeClr val="tx1">
                  <a:alpha val="36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8A399A04-020F-4009-B74B-7175C008A1F2}"/>
              </a:ext>
            </a:extLst>
          </p:cNvPr>
          <p:cNvSpPr>
            <a:spLocks noGrp="1"/>
          </p:cNvSpPr>
          <p:nvPr>
            <p:ph type="ctrTitle"/>
          </p:nvPr>
        </p:nvSpPr>
        <p:spPr>
          <a:xfrm>
            <a:off x="1524000" y="1028701"/>
            <a:ext cx="9144000" cy="3850276"/>
          </a:xfrm>
        </p:spPr>
        <p:txBody>
          <a:bodyPr>
            <a:normAutofit/>
          </a:bodyPr>
          <a:lstStyle/>
          <a:p>
            <a:r>
              <a:rPr lang="nl-NL">
                <a:solidFill>
                  <a:schemeClr val="bg1"/>
                </a:solidFill>
              </a:rPr>
              <a:t>Schrijven van een adviesrapport</a:t>
            </a:r>
          </a:p>
        </p:txBody>
      </p:sp>
      <p:sp>
        <p:nvSpPr>
          <p:cNvPr id="3" name="Ondertitel 2">
            <a:extLst>
              <a:ext uri="{FF2B5EF4-FFF2-40B4-BE49-F238E27FC236}">
                <a16:creationId xmlns:a16="http://schemas.microsoft.com/office/drawing/2014/main" id="{6B2B3E72-6A79-4017-99B9-D9C8CB959F1E}"/>
              </a:ext>
            </a:extLst>
          </p:cNvPr>
          <p:cNvSpPr>
            <a:spLocks noGrp="1"/>
          </p:cNvSpPr>
          <p:nvPr>
            <p:ph type="subTitle" idx="1"/>
          </p:nvPr>
        </p:nvSpPr>
        <p:spPr>
          <a:xfrm>
            <a:off x="1524000" y="5048793"/>
            <a:ext cx="9144000" cy="836023"/>
          </a:xfrm>
        </p:spPr>
        <p:txBody>
          <a:bodyPr>
            <a:normAutofit/>
          </a:bodyPr>
          <a:lstStyle/>
          <a:p>
            <a:r>
              <a:rPr lang="nl-NL" dirty="0">
                <a:solidFill>
                  <a:schemeClr val="bg1"/>
                </a:solidFill>
              </a:rPr>
              <a:t>Extra input voor lj3 p2 Leefbare stad </a:t>
            </a:r>
          </a:p>
          <a:p>
            <a:r>
              <a:rPr lang="nl-NL" dirty="0">
                <a:solidFill>
                  <a:schemeClr val="bg1"/>
                </a:solidFill>
              </a:rPr>
              <a:t>vrijdag 8 oktober 2021</a:t>
            </a:r>
          </a:p>
        </p:txBody>
      </p:sp>
    </p:spTree>
    <p:extLst>
      <p:ext uri="{BB962C8B-B14F-4D97-AF65-F5344CB8AC3E}">
        <p14:creationId xmlns:p14="http://schemas.microsoft.com/office/powerpoint/2010/main" val="3514394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98C386C-2D09-4477-BD9B-CC7A5EB3D698}"/>
              </a:ext>
            </a:extLst>
          </p:cNvPr>
          <p:cNvSpPr>
            <a:spLocks noGrp="1"/>
          </p:cNvSpPr>
          <p:nvPr>
            <p:ph type="title"/>
          </p:nvPr>
        </p:nvSpPr>
        <p:spPr/>
        <p:txBody>
          <a:bodyPr/>
          <a:lstStyle/>
          <a:p>
            <a:r>
              <a:rPr lang="nl-NL" dirty="0"/>
              <a:t>Schrijven van adviesrapport</a:t>
            </a:r>
          </a:p>
        </p:txBody>
      </p:sp>
      <p:sp>
        <p:nvSpPr>
          <p:cNvPr id="4" name="Tekstvak 3">
            <a:extLst>
              <a:ext uri="{FF2B5EF4-FFF2-40B4-BE49-F238E27FC236}">
                <a16:creationId xmlns:a16="http://schemas.microsoft.com/office/drawing/2014/main" id="{1BB4A28B-67FA-496A-B0F0-89319481C0BC}"/>
              </a:ext>
            </a:extLst>
          </p:cNvPr>
          <p:cNvSpPr txBox="1"/>
          <p:nvPr/>
        </p:nvSpPr>
        <p:spPr>
          <a:xfrm>
            <a:off x="1371599" y="1776413"/>
            <a:ext cx="9925051" cy="4154984"/>
          </a:xfrm>
          <a:prstGeom prst="rect">
            <a:avLst/>
          </a:prstGeom>
          <a:noFill/>
        </p:spPr>
        <p:txBody>
          <a:bodyPr wrap="square">
            <a:spAutoFit/>
          </a:bodyPr>
          <a:lstStyle/>
          <a:p>
            <a:pPr algn="l"/>
            <a:r>
              <a:rPr lang="nl-NL" sz="2400" b="0" i="0" dirty="0">
                <a:solidFill>
                  <a:srgbClr val="0D405F"/>
                </a:solidFill>
                <a:effectLst/>
                <a:latin typeface="Calibri" panose="020F0502020204030204" pitchFamily="34" charset="0"/>
                <a:cs typeface="Calibri" panose="020F0502020204030204" pitchFamily="34" charset="0"/>
              </a:rPr>
              <a:t>Schrijf je adviesrapport in een zakelijke stijl en wees vooral kort, bondig, actief, </a:t>
            </a:r>
            <a:r>
              <a:rPr lang="nl-NL" sz="2400" b="0" i="0" u="none" strike="noStrike" dirty="0">
                <a:solidFill>
                  <a:srgbClr val="1F80E8"/>
                </a:solidFill>
                <a:effectLst/>
                <a:latin typeface="Calibri" panose="020F0502020204030204" pitchFamily="34" charset="0"/>
                <a:cs typeface="Calibri" panose="020F0502020204030204" pitchFamily="34" charset="0"/>
                <a:hlinkClick r:id="rId2"/>
              </a:rPr>
              <a:t>specifiek</a:t>
            </a:r>
            <a:r>
              <a:rPr lang="nl-NL" sz="2400" b="0" i="0" dirty="0">
                <a:solidFill>
                  <a:srgbClr val="0D405F"/>
                </a:solidFill>
                <a:effectLst/>
                <a:latin typeface="Calibri" panose="020F0502020204030204" pitchFamily="34" charset="0"/>
                <a:cs typeface="Calibri" panose="020F0502020204030204" pitchFamily="34" charset="0"/>
              </a:rPr>
              <a:t> en duidelijk. </a:t>
            </a:r>
          </a:p>
          <a:p>
            <a:pPr algn="l"/>
            <a:endParaRPr lang="nl-NL" sz="2400" b="0" i="0" dirty="0">
              <a:solidFill>
                <a:srgbClr val="0D405F"/>
              </a:solidFill>
              <a:effectLst/>
              <a:latin typeface="Calibri" panose="020F0502020204030204" pitchFamily="34" charset="0"/>
              <a:cs typeface="Calibri" panose="020F0502020204030204" pitchFamily="34" charset="0"/>
            </a:endParaRPr>
          </a:p>
          <a:p>
            <a:pPr algn="l"/>
            <a:r>
              <a:rPr lang="nl-NL" sz="2400" b="0" i="0" dirty="0">
                <a:solidFill>
                  <a:srgbClr val="0D405F"/>
                </a:solidFill>
                <a:effectLst/>
                <a:latin typeface="Calibri" panose="020F0502020204030204" pitchFamily="34" charset="0"/>
                <a:cs typeface="Calibri" panose="020F0502020204030204" pitchFamily="34" charset="0"/>
              </a:rPr>
              <a:t>Zorg ervoor dat opdrachtgevers en managers die jouw rapport snel doorlezen je advies eenvoudig begrijpen en inzien waarom dit advies goed is. </a:t>
            </a:r>
          </a:p>
          <a:p>
            <a:pPr algn="l"/>
            <a:endParaRPr lang="nl-NL" sz="2400" b="0" i="0" dirty="0">
              <a:solidFill>
                <a:srgbClr val="0D405F"/>
              </a:solidFill>
              <a:effectLst/>
              <a:latin typeface="Calibri" panose="020F0502020204030204" pitchFamily="34" charset="0"/>
              <a:cs typeface="Calibri" panose="020F0502020204030204" pitchFamily="34" charset="0"/>
            </a:endParaRPr>
          </a:p>
          <a:p>
            <a:pPr algn="l"/>
            <a:r>
              <a:rPr lang="nl-NL" sz="2400" b="0" i="0" dirty="0">
                <a:solidFill>
                  <a:srgbClr val="0D405F"/>
                </a:solidFill>
                <a:effectLst/>
                <a:latin typeface="Calibri" panose="020F0502020204030204" pitchFamily="34" charset="0"/>
                <a:cs typeface="Calibri" panose="020F0502020204030204" pitchFamily="34" charset="0"/>
              </a:rPr>
              <a:t>Gebruik daarom opsommingslijsten en vermijd te lange zinnen.</a:t>
            </a:r>
          </a:p>
          <a:p>
            <a:pPr algn="l"/>
            <a:endParaRPr lang="nl-NL" sz="2400" b="0" i="0" dirty="0">
              <a:solidFill>
                <a:srgbClr val="0D405F"/>
              </a:solidFill>
              <a:effectLst/>
              <a:latin typeface="Calibri" panose="020F0502020204030204" pitchFamily="34" charset="0"/>
              <a:cs typeface="Calibri" panose="020F0502020204030204" pitchFamily="34" charset="0"/>
            </a:endParaRPr>
          </a:p>
          <a:p>
            <a:pPr algn="l"/>
            <a:r>
              <a:rPr lang="nl-NL" sz="2400" b="0" i="0" dirty="0">
                <a:solidFill>
                  <a:srgbClr val="0D405F"/>
                </a:solidFill>
                <a:effectLst/>
                <a:latin typeface="Calibri" panose="020F0502020204030204" pitchFamily="34" charset="0"/>
                <a:cs typeface="Calibri" panose="020F0502020204030204" pitchFamily="34" charset="0"/>
              </a:rPr>
              <a:t>Wijd verder niet te zeer uit wanneer je het over je onderzoek hebt (verwijs je lezer indien nodig naar je onderzoek) en zorg ervoor dat je onderbouwingen op je onderzoek gebaseerd zijn.</a:t>
            </a:r>
          </a:p>
        </p:txBody>
      </p:sp>
    </p:spTree>
    <p:extLst>
      <p:ext uri="{BB962C8B-B14F-4D97-AF65-F5344CB8AC3E}">
        <p14:creationId xmlns:p14="http://schemas.microsoft.com/office/powerpoint/2010/main" val="16025843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 1">
            <a:extLst>
              <a:ext uri="{FF2B5EF4-FFF2-40B4-BE49-F238E27FC236}">
                <a16:creationId xmlns:a16="http://schemas.microsoft.com/office/drawing/2014/main" id="{D9F167DA-735C-4C00-918D-BE4AA7F774DC}"/>
              </a:ext>
            </a:extLst>
          </p:cNvPr>
          <p:cNvGraphicFramePr>
            <a:graphicFrameLocks noGrp="1"/>
          </p:cNvGraphicFramePr>
          <p:nvPr>
            <p:extLst>
              <p:ext uri="{D42A27DB-BD31-4B8C-83A1-F6EECF244321}">
                <p14:modId xmlns:p14="http://schemas.microsoft.com/office/powerpoint/2010/main" val="2424603115"/>
              </p:ext>
            </p:extLst>
          </p:nvPr>
        </p:nvGraphicFramePr>
        <p:xfrm>
          <a:off x="1276349" y="942241"/>
          <a:ext cx="9020176" cy="4335600"/>
        </p:xfrm>
        <a:graphic>
          <a:graphicData uri="http://schemas.openxmlformats.org/drawingml/2006/table">
            <a:tbl>
              <a:tblPr/>
              <a:tblGrid>
                <a:gridCol w="4510088">
                  <a:extLst>
                    <a:ext uri="{9D8B030D-6E8A-4147-A177-3AD203B41FA5}">
                      <a16:colId xmlns:a16="http://schemas.microsoft.com/office/drawing/2014/main" val="2088044457"/>
                    </a:ext>
                  </a:extLst>
                </a:gridCol>
                <a:gridCol w="4510088">
                  <a:extLst>
                    <a:ext uri="{9D8B030D-6E8A-4147-A177-3AD203B41FA5}">
                      <a16:colId xmlns:a16="http://schemas.microsoft.com/office/drawing/2014/main" val="227676121"/>
                    </a:ext>
                  </a:extLst>
                </a:gridCol>
              </a:tblGrid>
              <a:tr h="296740">
                <a:tc>
                  <a:txBody>
                    <a:bodyPr/>
                    <a:lstStyle/>
                    <a:p>
                      <a:pPr algn="l" fontAlgn="t"/>
                      <a:r>
                        <a:rPr lang="nl-NL" sz="2400" b="1" dirty="0">
                          <a:solidFill>
                            <a:schemeClr val="accent6"/>
                          </a:solidFill>
                          <a:effectLst/>
                          <a:latin typeface="Calibri" panose="020F0502020204030204" pitchFamily="34" charset="0"/>
                          <a:cs typeface="Calibri" panose="020F0502020204030204" pitchFamily="34" charset="0"/>
                        </a:rPr>
                        <a:t> Correct taalgebruik</a:t>
                      </a:r>
                    </a:p>
                  </a:txBody>
                  <a:tcPr marL="74185" marR="74185" marT="37093" marB="370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nl-NL" sz="2400" b="1" dirty="0">
                          <a:solidFill>
                            <a:schemeClr val="accent6"/>
                          </a:solidFill>
                          <a:effectLst/>
                          <a:latin typeface="Calibri" panose="020F0502020204030204" pitchFamily="34" charset="0"/>
                          <a:cs typeface="Calibri" panose="020F0502020204030204" pitchFamily="34" charset="0"/>
                        </a:rPr>
                        <a:t> Liever niet…</a:t>
                      </a:r>
                    </a:p>
                  </a:txBody>
                  <a:tcPr marL="74185" marR="74185" marT="37093" marB="370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25789303"/>
                  </a:ext>
                </a:extLst>
              </a:tr>
              <a:tr h="964406">
                <a:tc>
                  <a:txBody>
                    <a:bodyPr/>
                    <a:lstStyle/>
                    <a:p>
                      <a:pPr fontAlgn="t"/>
                      <a:r>
                        <a:rPr lang="nl-NL" sz="2400" i="1" dirty="0">
                          <a:effectLst/>
                          <a:latin typeface="Calibri" panose="020F0502020204030204" pitchFamily="34" charset="0"/>
                          <a:cs typeface="Calibri" panose="020F0502020204030204" pitchFamily="34" charset="0"/>
                        </a:rPr>
                        <a:t>Actieve schrijfstijl:</a:t>
                      </a:r>
                      <a:br>
                        <a:rPr lang="nl-NL" sz="2400" dirty="0">
                          <a:effectLst/>
                          <a:latin typeface="Calibri" panose="020F0502020204030204" pitchFamily="34" charset="0"/>
                          <a:cs typeface="Calibri" panose="020F0502020204030204" pitchFamily="34" charset="0"/>
                        </a:rPr>
                      </a:br>
                      <a:r>
                        <a:rPr lang="nl-NL" sz="2400" dirty="0">
                          <a:effectLst/>
                          <a:latin typeface="Calibri" panose="020F0502020204030204" pitchFamily="34" charset="0"/>
                          <a:cs typeface="Calibri" panose="020F0502020204030204" pitchFamily="34" charset="0"/>
                        </a:rPr>
                        <a:t>Het advies voor de opdrachtgever is daarom om…</a:t>
                      </a:r>
                    </a:p>
                  </a:txBody>
                  <a:tcPr marL="74185" marR="74185" marT="37093" marB="370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t"/>
                      <a:r>
                        <a:rPr lang="nl-NL" sz="2400" i="1" dirty="0">
                          <a:effectLst/>
                          <a:latin typeface="Calibri" panose="020F0502020204030204" pitchFamily="34" charset="0"/>
                          <a:cs typeface="Calibri" panose="020F0502020204030204" pitchFamily="34" charset="0"/>
                        </a:rPr>
                        <a:t>Onnodig passief:</a:t>
                      </a:r>
                      <a:br>
                        <a:rPr lang="nl-NL" sz="2400" dirty="0">
                          <a:effectLst/>
                          <a:latin typeface="Calibri" panose="020F0502020204030204" pitchFamily="34" charset="0"/>
                          <a:cs typeface="Calibri" panose="020F0502020204030204" pitchFamily="34" charset="0"/>
                        </a:rPr>
                      </a:br>
                      <a:r>
                        <a:rPr lang="nl-NL" sz="2400" dirty="0">
                          <a:effectLst/>
                          <a:latin typeface="Calibri" panose="020F0502020204030204" pitchFamily="34" charset="0"/>
                          <a:cs typeface="Calibri" panose="020F0502020204030204" pitchFamily="34" charset="0"/>
                        </a:rPr>
                        <a:t>Daarom wordt de opdrachtgever geadviseerd om…</a:t>
                      </a:r>
                    </a:p>
                  </a:txBody>
                  <a:tcPr marL="74185" marR="74185" marT="37093" marB="370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96127284"/>
                  </a:ext>
                </a:extLst>
              </a:tr>
              <a:tr h="1409517">
                <a:tc>
                  <a:txBody>
                    <a:bodyPr/>
                    <a:lstStyle/>
                    <a:p>
                      <a:pPr fontAlgn="t"/>
                      <a:r>
                        <a:rPr lang="nl-NL" sz="2400" i="1" dirty="0">
                          <a:effectLst/>
                          <a:latin typeface="Calibri" panose="020F0502020204030204" pitchFamily="34" charset="0"/>
                          <a:cs typeface="Calibri" panose="020F0502020204030204" pitchFamily="34" charset="0"/>
                        </a:rPr>
                        <a:t>Vaag taalgebruik voorkomen:</a:t>
                      </a:r>
                      <a:br>
                        <a:rPr lang="nl-NL" sz="2400" dirty="0">
                          <a:effectLst/>
                          <a:latin typeface="Calibri" panose="020F0502020204030204" pitchFamily="34" charset="0"/>
                          <a:cs typeface="Calibri" panose="020F0502020204030204" pitchFamily="34" charset="0"/>
                        </a:rPr>
                      </a:br>
                      <a:r>
                        <a:rPr lang="nl-NL" sz="2400" dirty="0">
                          <a:effectLst/>
                          <a:latin typeface="Calibri" panose="020F0502020204030204" pitchFamily="34" charset="0"/>
                          <a:cs typeface="Calibri" panose="020F0502020204030204" pitchFamily="34" charset="0"/>
                        </a:rPr>
                        <a:t>De implementatie van deze oplossing zal 4 weken duren, omdat…</a:t>
                      </a:r>
                    </a:p>
                  </a:txBody>
                  <a:tcPr marL="74185" marR="74185" marT="37093" marB="370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t"/>
                      <a:r>
                        <a:rPr lang="nl-NL" sz="2400" i="1" dirty="0">
                          <a:effectLst/>
                          <a:latin typeface="Calibri" panose="020F0502020204030204" pitchFamily="34" charset="0"/>
                          <a:cs typeface="Calibri" panose="020F0502020204030204" pitchFamily="34" charset="0"/>
                        </a:rPr>
                        <a:t>Te vaag: </a:t>
                      </a:r>
                      <a:br>
                        <a:rPr lang="nl-NL" sz="2400" dirty="0">
                          <a:effectLst/>
                          <a:latin typeface="Calibri" panose="020F0502020204030204" pitchFamily="34" charset="0"/>
                          <a:cs typeface="Calibri" panose="020F0502020204030204" pitchFamily="34" charset="0"/>
                        </a:rPr>
                      </a:br>
                      <a:r>
                        <a:rPr lang="nl-NL" sz="2400" dirty="0">
                          <a:effectLst/>
                          <a:latin typeface="Calibri" panose="020F0502020204030204" pitchFamily="34" charset="0"/>
                          <a:cs typeface="Calibri" panose="020F0502020204030204" pitchFamily="34" charset="0"/>
                        </a:rPr>
                        <a:t>De implementatie van deze oplossing duurt ongeveer een maand, omdat…</a:t>
                      </a:r>
                    </a:p>
                  </a:txBody>
                  <a:tcPr marL="74185" marR="74185" marT="37093" marB="370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36844441"/>
                  </a:ext>
                </a:extLst>
              </a:tr>
              <a:tr h="1186962">
                <a:tc>
                  <a:txBody>
                    <a:bodyPr/>
                    <a:lstStyle/>
                    <a:p>
                      <a:pPr fontAlgn="t"/>
                      <a:r>
                        <a:rPr lang="nl-NL" sz="2400" i="1">
                          <a:effectLst/>
                          <a:latin typeface="Calibri" panose="020F0502020204030204" pitchFamily="34" charset="0"/>
                          <a:cs typeface="Calibri" panose="020F0502020204030204" pitchFamily="34" charset="0"/>
                        </a:rPr>
                        <a:t>Zakelijke stijl:</a:t>
                      </a:r>
                      <a:br>
                        <a:rPr lang="nl-NL" sz="2400">
                          <a:effectLst/>
                          <a:latin typeface="Calibri" panose="020F0502020204030204" pitchFamily="34" charset="0"/>
                          <a:cs typeface="Calibri" panose="020F0502020204030204" pitchFamily="34" charset="0"/>
                        </a:rPr>
                      </a:br>
                      <a:r>
                        <a:rPr lang="nl-NL" sz="2400">
                          <a:effectLst/>
                          <a:latin typeface="Calibri" panose="020F0502020204030204" pitchFamily="34" charset="0"/>
                          <a:cs typeface="Calibri" panose="020F0502020204030204" pitchFamily="34" charset="0"/>
                        </a:rPr>
                        <a:t>Een budget van 200 euro moet beschikbaar worden gesteld om…</a:t>
                      </a:r>
                    </a:p>
                  </a:txBody>
                  <a:tcPr marL="74185" marR="74185" marT="37093" marB="370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t"/>
                      <a:r>
                        <a:rPr lang="nl-NL" sz="2400" i="1" dirty="0">
                          <a:effectLst/>
                          <a:latin typeface="Calibri" panose="020F0502020204030204" pitchFamily="34" charset="0"/>
                          <a:cs typeface="Calibri" panose="020F0502020204030204" pitchFamily="34" charset="0"/>
                        </a:rPr>
                        <a:t>Te informeel: </a:t>
                      </a:r>
                      <a:br>
                        <a:rPr lang="nl-NL" sz="2400" dirty="0">
                          <a:effectLst/>
                          <a:latin typeface="Calibri" panose="020F0502020204030204" pitchFamily="34" charset="0"/>
                          <a:cs typeface="Calibri" panose="020F0502020204030204" pitchFamily="34" charset="0"/>
                        </a:rPr>
                      </a:br>
                      <a:r>
                        <a:rPr lang="nl-NL" sz="2400" dirty="0">
                          <a:effectLst/>
                          <a:latin typeface="Calibri" panose="020F0502020204030204" pitchFamily="34" charset="0"/>
                          <a:cs typeface="Calibri" panose="020F0502020204030204" pitchFamily="34" charset="0"/>
                        </a:rPr>
                        <a:t>200 euro is nodig om…</a:t>
                      </a:r>
                    </a:p>
                  </a:txBody>
                  <a:tcPr marL="74185" marR="74185" marT="37093" marB="370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95631251"/>
                  </a:ext>
                </a:extLst>
              </a:tr>
            </a:tbl>
          </a:graphicData>
        </a:graphic>
      </p:graphicFrame>
    </p:spTree>
    <p:extLst>
      <p:ext uri="{BB962C8B-B14F-4D97-AF65-F5344CB8AC3E}">
        <p14:creationId xmlns:p14="http://schemas.microsoft.com/office/powerpoint/2010/main" val="37177545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E6845885-5FB0-48D2-BF75-80F780A7D60E}"/>
              </a:ext>
            </a:extLst>
          </p:cNvPr>
          <p:cNvSpPr txBox="1"/>
          <p:nvPr/>
        </p:nvSpPr>
        <p:spPr>
          <a:xfrm>
            <a:off x="638175" y="210026"/>
            <a:ext cx="10848975" cy="6278642"/>
          </a:xfrm>
          <a:prstGeom prst="rect">
            <a:avLst/>
          </a:prstGeom>
          <a:noFill/>
        </p:spPr>
        <p:txBody>
          <a:bodyPr wrap="square">
            <a:spAutoFit/>
          </a:bodyPr>
          <a:lstStyle/>
          <a:p>
            <a:pPr algn="l"/>
            <a:r>
              <a:rPr lang="nl-NL" sz="2400" b="0" i="0" dirty="0">
                <a:solidFill>
                  <a:schemeClr val="accent6"/>
                </a:solidFill>
                <a:effectLst/>
                <a:latin typeface="Calibri" panose="020F0502020204030204" pitchFamily="34" charset="0"/>
                <a:cs typeface="Calibri" panose="020F0502020204030204" pitchFamily="34" charset="0"/>
              </a:rPr>
              <a:t>De inhoud kan nog zo interessant zijn, maar als je onsamenhangend en slordig schrijft, begrijpt niemand je rapport, laat staan dat iemand het helemaal uitleest. </a:t>
            </a:r>
          </a:p>
          <a:p>
            <a:pPr algn="l"/>
            <a:endParaRPr lang="nl-NL" sz="2400" b="0" i="0" dirty="0">
              <a:solidFill>
                <a:schemeClr val="accent6"/>
              </a:solidFill>
              <a:effectLst/>
              <a:latin typeface="Calibri" panose="020F0502020204030204" pitchFamily="34" charset="0"/>
              <a:cs typeface="Calibri" panose="020F0502020204030204" pitchFamily="34" charset="0"/>
            </a:endParaRPr>
          </a:p>
          <a:p>
            <a:pPr algn="l">
              <a:buFont typeface="Arial" panose="020B0604020202020204" pitchFamily="34" charset="0"/>
              <a:buChar char="•"/>
            </a:pPr>
            <a:r>
              <a:rPr lang="nl-NL" sz="2400" b="0" i="0" dirty="0">
                <a:solidFill>
                  <a:srgbClr val="02323E"/>
                </a:solidFill>
                <a:effectLst/>
                <a:latin typeface="Calibri" panose="020F0502020204030204" pitchFamily="34" charset="0"/>
                <a:cs typeface="Calibri" panose="020F0502020204030204" pitchFamily="34" charset="0"/>
              </a:rPr>
              <a:t>Schrijf in de neutrale </a:t>
            </a:r>
            <a:r>
              <a:rPr lang="nl-NL" sz="2400" b="1" i="0" dirty="0">
                <a:solidFill>
                  <a:srgbClr val="02323E"/>
                </a:solidFill>
                <a:effectLst/>
                <a:latin typeface="Calibri" panose="020F0502020204030204" pitchFamily="34" charset="0"/>
                <a:cs typeface="Calibri" panose="020F0502020204030204" pitchFamily="34" charset="0"/>
              </a:rPr>
              <a:t>derde persoon</a:t>
            </a:r>
            <a:r>
              <a:rPr lang="nl-NL" sz="2400" b="0" i="0" dirty="0">
                <a:solidFill>
                  <a:srgbClr val="02323E"/>
                </a:solidFill>
                <a:effectLst/>
                <a:latin typeface="Calibri" panose="020F0502020204030204" pitchFamily="34" charset="0"/>
                <a:cs typeface="Calibri" panose="020F0502020204030204" pitchFamily="34" charset="0"/>
              </a:rPr>
              <a:t>. </a:t>
            </a:r>
            <a:r>
              <a:rPr lang="nl-NL" sz="2400" b="0" i="0" dirty="0" err="1">
                <a:solidFill>
                  <a:srgbClr val="02323E"/>
                </a:solidFill>
                <a:effectLst/>
                <a:latin typeface="Calibri" panose="020F0502020204030204" pitchFamily="34" charset="0"/>
                <a:cs typeface="Calibri" panose="020F0502020204030204" pitchFamily="34" charset="0"/>
              </a:rPr>
              <a:t>Zinsnedes</a:t>
            </a:r>
            <a:r>
              <a:rPr lang="nl-NL" sz="2400" b="0" i="0" dirty="0">
                <a:solidFill>
                  <a:srgbClr val="02323E"/>
                </a:solidFill>
                <a:effectLst/>
                <a:latin typeface="Calibri" panose="020F0502020204030204" pitchFamily="34" charset="0"/>
                <a:cs typeface="Calibri" panose="020F0502020204030204" pitchFamily="34" charset="0"/>
              </a:rPr>
              <a:t> zoals 'naar mijn mening' of 'hieruit concluderen wij' kun je dan achterwege laten. Bovendien weet de lezer al wiens conclusies en bevindingen hij leest, omdat jouw naam op het rapport staat. Wanneer een rapport echter toch in de ik-vorm is geschreven, heeft de auteur vaak een meer persoonlijke band met het onderwerp.</a:t>
            </a:r>
          </a:p>
          <a:p>
            <a:pPr algn="l"/>
            <a:endParaRPr lang="nl-NL" sz="2400" b="0" i="0" dirty="0">
              <a:solidFill>
                <a:srgbClr val="02323E"/>
              </a:solidFill>
              <a:effectLst/>
              <a:latin typeface="Calibri" panose="020F0502020204030204" pitchFamily="34" charset="0"/>
              <a:cs typeface="Calibri" panose="020F0502020204030204" pitchFamily="34" charset="0"/>
            </a:endParaRPr>
          </a:p>
          <a:p>
            <a:pPr algn="l">
              <a:buFont typeface="Arial" panose="020B0604020202020204" pitchFamily="34" charset="0"/>
              <a:buChar char="•"/>
            </a:pPr>
            <a:r>
              <a:rPr lang="nl-NL" sz="2400" b="0" i="0" dirty="0">
                <a:solidFill>
                  <a:srgbClr val="02323E"/>
                </a:solidFill>
                <a:effectLst/>
                <a:latin typeface="Calibri" panose="020F0502020204030204" pitchFamily="34" charset="0"/>
                <a:cs typeface="Calibri" panose="020F0502020204030204" pitchFamily="34" charset="0"/>
              </a:rPr>
              <a:t>Wees </a:t>
            </a:r>
            <a:r>
              <a:rPr lang="nl-NL" sz="2400" b="1" i="0" dirty="0">
                <a:solidFill>
                  <a:srgbClr val="02323E"/>
                </a:solidFill>
                <a:effectLst/>
                <a:latin typeface="Calibri" panose="020F0502020204030204" pitchFamily="34" charset="0"/>
                <a:cs typeface="Calibri" panose="020F0502020204030204" pitchFamily="34" charset="0"/>
              </a:rPr>
              <a:t>spaarzaam</a:t>
            </a:r>
            <a:r>
              <a:rPr lang="nl-NL" sz="2400" b="0" i="0" dirty="0">
                <a:solidFill>
                  <a:srgbClr val="02323E"/>
                </a:solidFill>
                <a:effectLst/>
                <a:latin typeface="Calibri" panose="020F0502020204030204" pitchFamily="34" charset="0"/>
                <a:cs typeface="Calibri" panose="020F0502020204030204" pitchFamily="34" charset="0"/>
              </a:rPr>
              <a:t> </a:t>
            </a:r>
            <a:r>
              <a:rPr lang="nl-NL" sz="2400" b="1" i="0" dirty="0">
                <a:solidFill>
                  <a:srgbClr val="02323E"/>
                </a:solidFill>
                <a:effectLst/>
                <a:latin typeface="Calibri" panose="020F0502020204030204" pitchFamily="34" charset="0"/>
                <a:cs typeface="Calibri" panose="020F0502020204030204" pitchFamily="34" charset="0"/>
              </a:rPr>
              <a:t>met lange zinnen</a:t>
            </a:r>
            <a:r>
              <a:rPr lang="nl-NL" sz="2400" b="0" i="0" dirty="0">
                <a:solidFill>
                  <a:srgbClr val="02323E"/>
                </a:solidFill>
                <a:effectLst/>
                <a:latin typeface="Calibri" panose="020F0502020204030204" pitchFamily="34" charset="0"/>
                <a:cs typeface="Calibri" panose="020F0502020204030204" pitchFamily="34" charset="0"/>
              </a:rPr>
              <a:t>. Je kunt beter veel korte zinnen gebruiken, dan alle informatie in een paar lange proppen. Probeer korte zinnen wel af te wisselen met </a:t>
            </a:r>
            <a:r>
              <a:rPr lang="nl-NL" sz="2400" b="0" i="0" dirty="0" err="1">
                <a:solidFill>
                  <a:srgbClr val="02323E"/>
                </a:solidFill>
                <a:effectLst/>
                <a:latin typeface="Calibri" panose="020F0502020204030204" pitchFamily="34" charset="0"/>
                <a:cs typeface="Calibri" panose="020F0502020204030204" pitchFamily="34" charset="0"/>
              </a:rPr>
              <a:t>met</a:t>
            </a:r>
            <a:r>
              <a:rPr lang="nl-NL" sz="2400" b="0" i="0" dirty="0">
                <a:solidFill>
                  <a:srgbClr val="02323E"/>
                </a:solidFill>
                <a:effectLst/>
                <a:latin typeface="Calibri" panose="020F0502020204030204" pitchFamily="34" charset="0"/>
                <a:cs typeface="Calibri" panose="020F0502020204030204" pitchFamily="34" charset="0"/>
              </a:rPr>
              <a:t> langere.</a:t>
            </a:r>
          </a:p>
          <a:p>
            <a:pPr algn="l"/>
            <a:endParaRPr lang="nl-NL" sz="2400" b="0" i="0" dirty="0">
              <a:solidFill>
                <a:srgbClr val="02323E"/>
              </a:solidFill>
              <a:effectLst/>
              <a:latin typeface="Calibri" panose="020F0502020204030204" pitchFamily="34" charset="0"/>
              <a:cs typeface="Calibri" panose="020F0502020204030204" pitchFamily="34" charset="0"/>
            </a:endParaRPr>
          </a:p>
          <a:p>
            <a:pPr algn="l">
              <a:buFont typeface="Arial" panose="020B0604020202020204" pitchFamily="34" charset="0"/>
              <a:buChar char="•"/>
            </a:pPr>
            <a:r>
              <a:rPr lang="nl-NL" sz="2400" b="0" i="0" dirty="0">
                <a:solidFill>
                  <a:srgbClr val="02323E"/>
                </a:solidFill>
                <a:effectLst/>
                <a:latin typeface="Calibri" panose="020F0502020204030204" pitchFamily="34" charset="0"/>
                <a:cs typeface="Calibri" panose="020F0502020204030204" pitchFamily="34" charset="0"/>
              </a:rPr>
              <a:t>Denk goed na over het gebruik van </a:t>
            </a:r>
            <a:r>
              <a:rPr lang="nl-NL" sz="2400" b="1" i="0" dirty="0">
                <a:solidFill>
                  <a:srgbClr val="02323E"/>
                </a:solidFill>
                <a:effectLst/>
                <a:latin typeface="Calibri" panose="020F0502020204030204" pitchFamily="34" charset="0"/>
                <a:cs typeface="Calibri" panose="020F0502020204030204" pitchFamily="34" charset="0"/>
              </a:rPr>
              <a:t>vakjargon</a:t>
            </a:r>
            <a:r>
              <a:rPr lang="nl-NL" sz="2400" b="0" i="0" dirty="0">
                <a:solidFill>
                  <a:srgbClr val="02323E"/>
                </a:solidFill>
                <a:effectLst/>
                <a:latin typeface="Calibri" panose="020F0502020204030204" pitchFamily="34" charset="0"/>
                <a:cs typeface="Calibri" panose="020F0502020204030204" pitchFamily="34" charset="0"/>
              </a:rPr>
              <a:t>. Kent de lezer de termen die je gebruikt? Zo niet, leg ze dan uit en gebruik in je tekst zoveel mogelijk omschrijvingen of (reeds bekende) synoniemen.</a:t>
            </a:r>
          </a:p>
          <a:p>
            <a:pPr algn="l"/>
            <a:endParaRPr lang="nl-NL" b="0" i="0" dirty="0">
              <a:solidFill>
                <a:srgbClr val="02323E"/>
              </a:solidFill>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830585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DEB3321B-D139-45D7-A7F0-792D8BF406C2}"/>
              </a:ext>
            </a:extLst>
          </p:cNvPr>
          <p:cNvSpPr txBox="1"/>
          <p:nvPr/>
        </p:nvSpPr>
        <p:spPr>
          <a:xfrm>
            <a:off x="895351" y="1043791"/>
            <a:ext cx="10353674" cy="4524315"/>
          </a:xfrm>
          <a:prstGeom prst="rect">
            <a:avLst/>
          </a:prstGeom>
          <a:noFill/>
        </p:spPr>
        <p:txBody>
          <a:bodyPr wrap="square">
            <a:spAutoFit/>
          </a:bodyPr>
          <a:lstStyle/>
          <a:p>
            <a:pPr algn="l">
              <a:buFont typeface="Arial" panose="020B0604020202020204" pitchFamily="34" charset="0"/>
              <a:buChar char="•"/>
            </a:pPr>
            <a:r>
              <a:rPr lang="nl-NL" sz="2400" b="0" i="0" dirty="0">
                <a:solidFill>
                  <a:srgbClr val="02323E"/>
                </a:solidFill>
                <a:effectLst/>
                <a:latin typeface="Calibri" panose="020F0502020204030204" pitchFamily="34" charset="0"/>
                <a:cs typeface="Calibri" panose="020F0502020204030204" pitchFamily="34" charset="0"/>
              </a:rPr>
              <a:t>Gebruik </a:t>
            </a:r>
            <a:r>
              <a:rPr lang="nl-NL" sz="2400" b="1" i="0" dirty="0">
                <a:solidFill>
                  <a:srgbClr val="02323E"/>
                </a:solidFill>
                <a:effectLst/>
                <a:latin typeface="Calibri" panose="020F0502020204030204" pitchFamily="34" charset="0"/>
                <a:cs typeface="Calibri" panose="020F0502020204030204" pitchFamily="34" charset="0"/>
              </a:rPr>
              <a:t>voorbeelden</a:t>
            </a:r>
            <a:r>
              <a:rPr lang="nl-NL" sz="2400" b="0" i="0" dirty="0">
                <a:solidFill>
                  <a:srgbClr val="02323E"/>
                </a:solidFill>
                <a:effectLst/>
                <a:latin typeface="Calibri" panose="020F0502020204030204" pitchFamily="34" charset="0"/>
                <a:cs typeface="Calibri" panose="020F0502020204030204" pitchFamily="34" charset="0"/>
              </a:rPr>
              <a:t>. Hierdoor maak je je tekst begrijpelijk en concreet.</a:t>
            </a:r>
          </a:p>
          <a:p>
            <a:pPr algn="l"/>
            <a:endParaRPr lang="nl-NL" sz="2400" b="0" i="0" dirty="0">
              <a:solidFill>
                <a:srgbClr val="02323E"/>
              </a:solidFill>
              <a:effectLst/>
              <a:latin typeface="Calibri" panose="020F0502020204030204" pitchFamily="34" charset="0"/>
              <a:cs typeface="Calibri" panose="020F0502020204030204" pitchFamily="34" charset="0"/>
            </a:endParaRPr>
          </a:p>
          <a:p>
            <a:pPr algn="l">
              <a:buFont typeface="Arial" panose="020B0604020202020204" pitchFamily="34" charset="0"/>
              <a:buChar char="•"/>
            </a:pPr>
            <a:r>
              <a:rPr lang="nl-NL" sz="2400" b="1" i="0" dirty="0">
                <a:solidFill>
                  <a:srgbClr val="02323E"/>
                </a:solidFill>
                <a:effectLst/>
                <a:latin typeface="Calibri" panose="020F0502020204030204" pitchFamily="34" charset="0"/>
                <a:cs typeface="Calibri" panose="020F0502020204030204" pitchFamily="34" charset="0"/>
              </a:rPr>
              <a:t>Citeer</a:t>
            </a:r>
            <a:r>
              <a:rPr lang="nl-NL" sz="2400" b="0" i="0" dirty="0">
                <a:solidFill>
                  <a:srgbClr val="02323E"/>
                </a:solidFill>
                <a:effectLst/>
                <a:latin typeface="Calibri" panose="020F0502020204030204" pitchFamily="34" charset="0"/>
                <a:cs typeface="Calibri" panose="020F0502020204030204" pitchFamily="34" charset="0"/>
              </a:rPr>
              <a:t> </a:t>
            </a:r>
            <a:r>
              <a:rPr lang="nl-NL" sz="2400" b="1" i="0" dirty="0">
                <a:solidFill>
                  <a:srgbClr val="02323E"/>
                </a:solidFill>
                <a:effectLst/>
                <a:latin typeface="Calibri" panose="020F0502020204030204" pitchFamily="34" charset="0"/>
                <a:cs typeface="Calibri" panose="020F0502020204030204" pitchFamily="34" charset="0"/>
              </a:rPr>
              <a:t>bronnen</a:t>
            </a:r>
            <a:r>
              <a:rPr lang="nl-NL" sz="2400" b="0" i="0" dirty="0">
                <a:solidFill>
                  <a:srgbClr val="02323E"/>
                </a:solidFill>
                <a:effectLst/>
                <a:latin typeface="Calibri" panose="020F0502020204030204" pitchFamily="34" charset="0"/>
                <a:cs typeface="Calibri" panose="020F0502020204030204" pitchFamily="34" charset="0"/>
              </a:rPr>
              <a:t> als je een stelling zelf niet beter kunt verwoorden dan de betreffende bron, of wanneer je bijvoorbeeld gebruikmaakt van statistieken. Achter het citaat moet je de bron natuurlijk wel </a:t>
            </a:r>
            <a:r>
              <a:rPr lang="nl-NL" sz="2400" b="1" i="0" dirty="0">
                <a:solidFill>
                  <a:srgbClr val="02323E"/>
                </a:solidFill>
                <a:effectLst/>
                <a:latin typeface="Calibri" panose="020F0502020204030204" pitchFamily="34" charset="0"/>
                <a:cs typeface="Calibri" panose="020F0502020204030204" pitchFamily="34" charset="0"/>
              </a:rPr>
              <a:t>vermelden</a:t>
            </a:r>
            <a:r>
              <a:rPr lang="nl-NL" sz="2400" b="0" i="0" dirty="0">
                <a:solidFill>
                  <a:srgbClr val="02323E"/>
                </a:solidFill>
                <a:effectLst/>
                <a:latin typeface="Calibri" panose="020F0502020204030204" pitchFamily="34" charset="0"/>
                <a:cs typeface="Calibri" panose="020F0502020204030204" pitchFamily="34" charset="0"/>
              </a:rPr>
              <a:t>. Wanneer je een boek of artikel hebt gebruikt, vermeld je de achternaam van de schrijver en het jaar van publicatie. Bijvoorbeeld: “Hogeweg, 2004”. In de bronnenlijst noteer je de volledige titelgegevens: “Hogeweg, R. (2004), Een goed rapport.”</a:t>
            </a:r>
          </a:p>
          <a:p>
            <a:pPr algn="l"/>
            <a:endParaRPr lang="nl-NL" sz="2400" b="0" i="0" dirty="0">
              <a:solidFill>
                <a:srgbClr val="02323E"/>
              </a:solidFill>
              <a:effectLst/>
              <a:latin typeface="Calibri" panose="020F0502020204030204" pitchFamily="34" charset="0"/>
              <a:cs typeface="Calibri" panose="020F0502020204030204" pitchFamily="34" charset="0"/>
            </a:endParaRPr>
          </a:p>
          <a:p>
            <a:pPr algn="l">
              <a:buFont typeface="Arial" panose="020B0604020202020204" pitchFamily="34" charset="0"/>
              <a:buChar char="•"/>
            </a:pPr>
            <a:r>
              <a:rPr lang="nl-NL" sz="2400" b="0" i="0" dirty="0">
                <a:solidFill>
                  <a:srgbClr val="02323E"/>
                </a:solidFill>
                <a:effectLst/>
                <a:latin typeface="Calibri" panose="020F0502020204030204" pitchFamily="34" charset="0"/>
                <a:cs typeface="Calibri" panose="020F0502020204030204" pitchFamily="34" charset="0"/>
              </a:rPr>
              <a:t>Schrijf zoveel mogelijk in de </a:t>
            </a:r>
            <a:r>
              <a:rPr lang="nl-NL" sz="2400" b="1" i="0" dirty="0">
                <a:solidFill>
                  <a:srgbClr val="02323E"/>
                </a:solidFill>
                <a:effectLst/>
                <a:latin typeface="Calibri" panose="020F0502020204030204" pitchFamily="34" charset="0"/>
                <a:cs typeface="Calibri" panose="020F0502020204030204" pitchFamily="34" charset="0"/>
              </a:rPr>
              <a:t>actieve vorm</a:t>
            </a:r>
            <a:r>
              <a:rPr lang="nl-NL" sz="2400" b="0" i="0" dirty="0">
                <a:solidFill>
                  <a:srgbClr val="02323E"/>
                </a:solidFill>
                <a:effectLst/>
                <a:latin typeface="Calibri" panose="020F0502020204030204" pitchFamily="34" charset="0"/>
                <a:cs typeface="Calibri" panose="020F0502020204030204" pitchFamily="34" charset="0"/>
              </a:rPr>
              <a:t>: gebruik dus zo min mogelijk 'worden'. Liever: "Het management onderschrijft de bevindingen." Dan: "De bevindingen worden door het management onderschreven."</a:t>
            </a:r>
          </a:p>
        </p:txBody>
      </p:sp>
    </p:spTree>
    <p:extLst>
      <p:ext uri="{BB962C8B-B14F-4D97-AF65-F5344CB8AC3E}">
        <p14:creationId xmlns:p14="http://schemas.microsoft.com/office/powerpoint/2010/main" val="13891179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1D644D19-CD7B-41D6-BCE9-74AFD91F0A97}"/>
              </a:ext>
            </a:extLst>
          </p:cNvPr>
          <p:cNvSpPr txBox="1"/>
          <p:nvPr/>
        </p:nvSpPr>
        <p:spPr>
          <a:xfrm>
            <a:off x="561975" y="791498"/>
            <a:ext cx="10829925" cy="3785652"/>
          </a:xfrm>
          <a:prstGeom prst="rect">
            <a:avLst/>
          </a:prstGeom>
          <a:noFill/>
        </p:spPr>
        <p:txBody>
          <a:bodyPr wrap="square">
            <a:spAutoFit/>
          </a:bodyPr>
          <a:lstStyle/>
          <a:p>
            <a:pPr algn="l">
              <a:buFont typeface="Arial" panose="020B0604020202020204" pitchFamily="34" charset="0"/>
              <a:buChar char="•"/>
            </a:pPr>
            <a:r>
              <a:rPr lang="nl-NL" sz="2400" b="0" i="0" dirty="0">
                <a:solidFill>
                  <a:srgbClr val="02323E"/>
                </a:solidFill>
                <a:effectLst/>
                <a:latin typeface="Calibri" panose="020F0502020204030204" pitchFamily="34" charset="0"/>
                <a:cs typeface="Calibri" panose="020F0502020204030204" pitchFamily="34" charset="0"/>
              </a:rPr>
              <a:t>Let op </a:t>
            </a:r>
            <a:r>
              <a:rPr lang="nl-NL" sz="2400" b="1" i="0" dirty="0">
                <a:solidFill>
                  <a:srgbClr val="02323E"/>
                </a:solidFill>
                <a:effectLst/>
                <a:latin typeface="Calibri" panose="020F0502020204030204" pitchFamily="34" charset="0"/>
                <a:cs typeface="Calibri" panose="020F0502020204030204" pitchFamily="34" charset="0"/>
              </a:rPr>
              <a:t>herhalingen</a:t>
            </a:r>
            <a:r>
              <a:rPr lang="nl-NL" sz="2400" b="0" i="0" dirty="0">
                <a:solidFill>
                  <a:srgbClr val="02323E"/>
                </a:solidFill>
                <a:effectLst/>
                <a:latin typeface="Calibri" panose="020F0502020204030204" pitchFamily="34" charset="0"/>
                <a:cs typeface="Calibri" panose="020F0502020204030204" pitchFamily="34" charset="0"/>
              </a:rPr>
              <a:t>. Niets is zo irritant om op één pagina tien keer een woord als 'managementteam' te lezen. Je kunt dit voorkomen door het gebruik van </a:t>
            </a:r>
            <a:r>
              <a:rPr lang="nl-NL" sz="2400" b="1" i="0" dirty="0">
                <a:solidFill>
                  <a:srgbClr val="02323E"/>
                </a:solidFill>
                <a:effectLst/>
                <a:latin typeface="Calibri" panose="020F0502020204030204" pitchFamily="34" charset="0"/>
                <a:cs typeface="Calibri" panose="020F0502020204030204" pitchFamily="34" charset="0"/>
              </a:rPr>
              <a:t>synoniemen</a:t>
            </a:r>
            <a:r>
              <a:rPr lang="nl-NL" sz="2400" b="0" i="0" dirty="0">
                <a:solidFill>
                  <a:srgbClr val="02323E"/>
                </a:solidFill>
                <a:effectLst/>
                <a:latin typeface="Calibri" panose="020F0502020204030204" pitchFamily="34" charset="0"/>
                <a:cs typeface="Calibri" panose="020F0502020204030204" pitchFamily="34" charset="0"/>
              </a:rPr>
              <a:t> en verwijswoorden.</a:t>
            </a:r>
          </a:p>
          <a:p>
            <a:pPr algn="l"/>
            <a:endParaRPr lang="nl-NL" sz="2400" b="0" i="0" dirty="0">
              <a:solidFill>
                <a:srgbClr val="02323E"/>
              </a:solidFill>
              <a:effectLst/>
              <a:latin typeface="Calibri" panose="020F0502020204030204" pitchFamily="34" charset="0"/>
              <a:cs typeface="Calibri" panose="020F0502020204030204" pitchFamily="34" charset="0"/>
            </a:endParaRPr>
          </a:p>
          <a:p>
            <a:pPr algn="l">
              <a:buFont typeface="Arial" panose="020B0604020202020204" pitchFamily="34" charset="0"/>
              <a:buChar char="•"/>
            </a:pPr>
            <a:r>
              <a:rPr lang="nl-NL" sz="2400" b="0" i="0" dirty="0">
                <a:solidFill>
                  <a:srgbClr val="02323E"/>
                </a:solidFill>
                <a:effectLst/>
                <a:latin typeface="Calibri" panose="020F0502020204030204" pitchFamily="34" charset="0"/>
                <a:cs typeface="Calibri" panose="020F0502020204030204" pitchFamily="34" charset="0"/>
              </a:rPr>
              <a:t>Strooi niet met </a:t>
            </a:r>
            <a:r>
              <a:rPr lang="nl-NL" sz="2400" b="1" i="0" dirty="0">
                <a:solidFill>
                  <a:srgbClr val="02323E"/>
                </a:solidFill>
                <a:effectLst/>
                <a:latin typeface="Calibri" panose="020F0502020204030204" pitchFamily="34" charset="0"/>
                <a:cs typeface="Calibri" panose="020F0502020204030204" pitchFamily="34" charset="0"/>
              </a:rPr>
              <a:t>bijvoeglijke naamwoorden</a:t>
            </a:r>
            <a:r>
              <a:rPr lang="nl-NL" sz="2400" b="0" i="0" dirty="0">
                <a:solidFill>
                  <a:srgbClr val="02323E"/>
                </a:solidFill>
                <a:effectLst/>
                <a:latin typeface="Calibri" panose="020F0502020204030204" pitchFamily="34" charset="0"/>
                <a:cs typeface="Calibri" panose="020F0502020204030204" pitchFamily="34" charset="0"/>
              </a:rPr>
              <a:t>: 'een enorme groei', 'een langdurige inspanning', 'een immense prestatie'. Als je niet uitlegt hoe groot de groei of inspanning precies is, roept een dergelijke omschrijving vragen op. Wees daarom zo concreet mogelijk en kijk goed waar je in de tekst bijvoeglijke naamwoorden gebruikt.</a:t>
            </a:r>
          </a:p>
          <a:p>
            <a:pPr algn="l"/>
            <a:endParaRPr lang="nl-NL" sz="2400" b="0" i="0" dirty="0">
              <a:solidFill>
                <a:srgbClr val="02323E"/>
              </a:solidFill>
              <a:effectLst/>
              <a:latin typeface="Calibri" panose="020F0502020204030204" pitchFamily="34" charset="0"/>
              <a:cs typeface="Calibri" panose="020F0502020204030204" pitchFamily="34" charset="0"/>
            </a:endParaRPr>
          </a:p>
          <a:p>
            <a:pPr algn="l">
              <a:buFont typeface="Arial" panose="020B0604020202020204" pitchFamily="34" charset="0"/>
              <a:buChar char="•"/>
            </a:pPr>
            <a:r>
              <a:rPr lang="nl-NL" sz="2400" b="1" i="0" dirty="0">
                <a:solidFill>
                  <a:schemeClr val="accent6"/>
                </a:solidFill>
                <a:effectLst/>
                <a:latin typeface="Calibri" panose="020F0502020204030204" pitchFamily="34" charset="0"/>
                <a:cs typeface="Calibri" panose="020F0502020204030204" pitchFamily="34" charset="0"/>
              </a:rPr>
              <a:t>Schrijf foutloos</a:t>
            </a:r>
            <a:r>
              <a:rPr lang="nl-NL" sz="2400" b="0" i="0" dirty="0">
                <a:solidFill>
                  <a:schemeClr val="accent6"/>
                </a:solidFill>
                <a:effectLst/>
                <a:latin typeface="Calibri" panose="020F0502020204030204" pitchFamily="34" charset="0"/>
                <a:cs typeface="Calibri" panose="020F0502020204030204" pitchFamily="34" charset="0"/>
              </a:rPr>
              <a:t>: geen typ- en spelfouten dus. </a:t>
            </a:r>
          </a:p>
        </p:txBody>
      </p:sp>
    </p:spTree>
    <p:extLst>
      <p:ext uri="{BB962C8B-B14F-4D97-AF65-F5344CB8AC3E}">
        <p14:creationId xmlns:p14="http://schemas.microsoft.com/office/powerpoint/2010/main" val="22481147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4599C370-C860-4457-BB72-226BFB406DF6}"/>
              </a:ext>
            </a:extLst>
          </p:cNvPr>
          <p:cNvSpPr txBox="1"/>
          <p:nvPr/>
        </p:nvSpPr>
        <p:spPr>
          <a:xfrm>
            <a:off x="1000124" y="1121368"/>
            <a:ext cx="10487025" cy="375552"/>
          </a:xfrm>
          <a:prstGeom prst="rect">
            <a:avLst/>
          </a:prstGeom>
          <a:noFill/>
        </p:spPr>
        <p:txBody>
          <a:bodyPr wrap="square">
            <a:spAutoFit/>
          </a:bodyPr>
          <a:lstStyle/>
          <a:p>
            <a:pPr>
              <a:lnSpc>
                <a:spcPct val="107000"/>
              </a:lnSpc>
              <a:spcBef>
                <a:spcPts val="1500"/>
              </a:spcBef>
              <a:spcAft>
                <a:spcPts val="750"/>
              </a:spcAft>
            </a:pPr>
            <a:r>
              <a:rPr lang="nl-NL" sz="1800" b="1" u="sng" dirty="0">
                <a:solidFill>
                  <a:srgbClr val="333333"/>
                </a:solidFill>
                <a:effectLst/>
                <a:latin typeface="Calibri" panose="020F0502020204030204" pitchFamily="34" charset="0"/>
                <a:ea typeface="Times New Roman" panose="02020603050405020304" pitchFamily="18" charset="0"/>
                <a:cs typeface="Calibri" panose="020F0502020204030204" pitchFamily="34" charset="0"/>
                <a:hlinkClick r:id="rId2"/>
              </a:rPr>
              <a:t>https://jouwscriptiecoach.nl/2018/07/19/adviesrapport-schrijven/</a:t>
            </a:r>
            <a:r>
              <a:rPr lang="nl-NL" sz="1800" b="1" dirty="0">
                <a:solidFill>
                  <a:srgbClr val="333333"/>
                </a:solidFill>
                <a:effectLst/>
                <a:latin typeface="Calibri" panose="020F0502020204030204" pitchFamily="34" charset="0"/>
                <a:ea typeface="Times New Roman" panose="02020603050405020304" pitchFamily="18" charset="0"/>
                <a:cs typeface="Calibri" panose="020F0502020204030204" pitchFamily="34" charset="0"/>
              </a:rPr>
              <a:t> </a:t>
            </a: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kstvak 4">
            <a:extLst>
              <a:ext uri="{FF2B5EF4-FFF2-40B4-BE49-F238E27FC236}">
                <a16:creationId xmlns:a16="http://schemas.microsoft.com/office/drawing/2014/main" id="{DA41205C-4514-41DE-A587-600192C79903}"/>
              </a:ext>
            </a:extLst>
          </p:cNvPr>
          <p:cNvSpPr txBox="1"/>
          <p:nvPr/>
        </p:nvSpPr>
        <p:spPr>
          <a:xfrm>
            <a:off x="1000124" y="2235793"/>
            <a:ext cx="10058401" cy="375552"/>
          </a:xfrm>
          <a:prstGeom prst="rect">
            <a:avLst/>
          </a:prstGeom>
          <a:noFill/>
        </p:spPr>
        <p:txBody>
          <a:bodyPr wrap="square">
            <a:spAutoFit/>
          </a:bodyPr>
          <a:lstStyle/>
          <a:p>
            <a:pPr>
              <a:lnSpc>
                <a:spcPct val="107000"/>
              </a:lnSpc>
              <a:spcAft>
                <a:spcPts val="800"/>
              </a:spcAft>
            </a:pPr>
            <a:r>
              <a:rPr lang="nl-NL" sz="1800" b="1" u="sng"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hlinkClick r:id="rId3"/>
              </a:rPr>
              <a:t>https://educatie-en-school.infonu.nl/werkstuk/71291-het-opstellen-van-een-adviesrapport.html</a:t>
            </a:r>
            <a:r>
              <a:rPr lang="nl-NL" sz="1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Tekstvak 6">
            <a:extLst>
              <a:ext uri="{FF2B5EF4-FFF2-40B4-BE49-F238E27FC236}">
                <a16:creationId xmlns:a16="http://schemas.microsoft.com/office/drawing/2014/main" id="{D535ED8E-99EC-4DF8-8056-FEE745B677A0}"/>
              </a:ext>
            </a:extLst>
          </p:cNvPr>
          <p:cNvSpPr txBox="1"/>
          <p:nvPr/>
        </p:nvSpPr>
        <p:spPr>
          <a:xfrm>
            <a:off x="1000124" y="3404415"/>
            <a:ext cx="10620375" cy="369332"/>
          </a:xfrm>
          <a:prstGeom prst="rect">
            <a:avLst/>
          </a:prstGeom>
          <a:noFill/>
        </p:spPr>
        <p:txBody>
          <a:bodyPr wrap="square">
            <a:spAutoFit/>
          </a:bodyPr>
          <a:lstStyle/>
          <a:p>
            <a:r>
              <a:rPr lang="nl-NL" dirty="0">
                <a:hlinkClick r:id="rId4"/>
              </a:rPr>
              <a:t>http://www.carrieretijger.nl/functioneren/communiceren/schriftelijk/modellen/rapport</a:t>
            </a:r>
            <a:r>
              <a:rPr lang="nl-NL" dirty="0"/>
              <a:t> </a:t>
            </a:r>
          </a:p>
        </p:txBody>
      </p:sp>
    </p:spTree>
    <p:extLst>
      <p:ext uri="{BB962C8B-B14F-4D97-AF65-F5344CB8AC3E}">
        <p14:creationId xmlns:p14="http://schemas.microsoft.com/office/powerpoint/2010/main" val="21044629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a:extLst>
              <a:ext uri="{FF2B5EF4-FFF2-40B4-BE49-F238E27FC236}">
                <a16:creationId xmlns:a16="http://schemas.microsoft.com/office/drawing/2014/main" id="{252883BE-5DDF-4444-B03A-8F139C3B1366}"/>
              </a:ext>
            </a:extLst>
          </p:cNvPr>
          <p:cNvSpPr>
            <a:spLocks noGrp="1"/>
          </p:cNvSpPr>
          <p:nvPr>
            <p:ph type="subTitle" idx="1"/>
          </p:nvPr>
        </p:nvSpPr>
        <p:spPr/>
        <p:txBody>
          <a:bodyPr>
            <a:normAutofit/>
          </a:bodyPr>
          <a:lstStyle/>
          <a:p>
            <a:r>
              <a:rPr lang="nl-NL" sz="3600" dirty="0"/>
              <a:t>Succes!</a:t>
            </a:r>
          </a:p>
        </p:txBody>
      </p:sp>
      <p:pic>
        <p:nvPicPr>
          <p:cNvPr id="5" name="Afbeelding 4">
            <a:extLst>
              <a:ext uri="{FF2B5EF4-FFF2-40B4-BE49-F238E27FC236}">
                <a16:creationId xmlns:a16="http://schemas.microsoft.com/office/drawing/2014/main" id="{8460E5B8-E800-4116-A4BF-3207056A6315}"/>
              </a:ext>
            </a:extLst>
          </p:cNvPr>
          <p:cNvPicPr>
            <a:picLocks noChangeAspect="1"/>
          </p:cNvPicPr>
          <p:nvPr/>
        </p:nvPicPr>
        <p:blipFill>
          <a:blip r:embed="rId2"/>
          <a:stretch>
            <a:fillRect/>
          </a:stretch>
        </p:blipFill>
        <p:spPr>
          <a:xfrm>
            <a:off x="1411843" y="128002"/>
            <a:ext cx="9144793" cy="3670110"/>
          </a:xfrm>
          <a:prstGeom prst="rect">
            <a:avLst/>
          </a:prstGeom>
        </p:spPr>
      </p:pic>
    </p:spTree>
    <p:extLst>
      <p:ext uri="{BB962C8B-B14F-4D97-AF65-F5344CB8AC3E}">
        <p14:creationId xmlns:p14="http://schemas.microsoft.com/office/powerpoint/2010/main" val="503738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Afbeelding 2">
            <a:extLst>
              <a:ext uri="{FF2B5EF4-FFF2-40B4-BE49-F238E27FC236}">
                <a16:creationId xmlns:a16="http://schemas.microsoft.com/office/drawing/2014/main" id="{C76CE76F-B658-4E7D-B880-D42D64EEF3E7}"/>
              </a:ext>
            </a:extLst>
          </p:cNvPr>
          <p:cNvPicPr>
            <a:picLocks noChangeAspect="1"/>
          </p:cNvPicPr>
          <p:nvPr/>
        </p:nvPicPr>
        <p:blipFill rotWithShape="1">
          <a:blip r:embed="rId2"/>
          <a:srcRect l="21833" t="22963" r="24333" b="17482"/>
          <a:stretch/>
        </p:blipFill>
        <p:spPr>
          <a:xfrm>
            <a:off x="1188720" y="1767840"/>
            <a:ext cx="6563360" cy="408432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4" name="Tekstvak 3">
            <a:extLst>
              <a:ext uri="{FF2B5EF4-FFF2-40B4-BE49-F238E27FC236}">
                <a16:creationId xmlns:a16="http://schemas.microsoft.com/office/drawing/2014/main" id="{15C41057-074C-4778-B9E6-F0629234C706}"/>
              </a:ext>
            </a:extLst>
          </p:cNvPr>
          <p:cNvSpPr txBox="1"/>
          <p:nvPr/>
        </p:nvSpPr>
        <p:spPr>
          <a:xfrm>
            <a:off x="1188720" y="548640"/>
            <a:ext cx="9936480" cy="461665"/>
          </a:xfrm>
          <a:prstGeom prst="rect">
            <a:avLst/>
          </a:prstGeom>
          <a:solidFill>
            <a:schemeClr val="accent6">
              <a:lumMod val="20000"/>
              <a:lumOff val="80000"/>
            </a:schemeClr>
          </a:solidFill>
        </p:spPr>
        <p:txBody>
          <a:bodyPr wrap="square" rtlCol="0">
            <a:spAutoFit/>
          </a:bodyPr>
          <a:lstStyle/>
          <a:p>
            <a:r>
              <a:rPr lang="nl-NL" sz="2400" b="1" dirty="0"/>
              <a:t>1. Checklist Verslag</a:t>
            </a:r>
          </a:p>
        </p:txBody>
      </p:sp>
    </p:spTree>
    <p:extLst>
      <p:ext uri="{BB962C8B-B14F-4D97-AF65-F5344CB8AC3E}">
        <p14:creationId xmlns:p14="http://schemas.microsoft.com/office/powerpoint/2010/main" val="8794442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a:extLst>
              <a:ext uri="{FF2B5EF4-FFF2-40B4-BE49-F238E27FC236}">
                <a16:creationId xmlns:a16="http://schemas.microsoft.com/office/drawing/2014/main" id="{FBBAAF6D-050D-411B-A9AC-757032571255}"/>
              </a:ext>
            </a:extLst>
          </p:cNvPr>
          <p:cNvSpPr txBox="1"/>
          <p:nvPr/>
        </p:nvSpPr>
        <p:spPr>
          <a:xfrm>
            <a:off x="1127760" y="548640"/>
            <a:ext cx="9936480" cy="461665"/>
          </a:xfrm>
          <a:prstGeom prst="rect">
            <a:avLst/>
          </a:prstGeom>
          <a:solidFill>
            <a:schemeClr val="accent6">
              <a:lumMod val="20000"/>
              <a:lumOff val="80000"/>
            </a:schemeClr>
          </a:solidFill>
        </p:spPr>
        <p:txBody>
          <a:bodyPr wrap="square" rtlCol="0">
            <a:spAutoFit/>
          </a:bodyPr>
          <a:lstStyle/>
          <a:p>
            <a:r>
              <a:rPr lang="nl-NL" sz="2400" b="1" dirty="0"/>
              <a:t>2. Beoordelingsformulier Adviesrapport</a:t>
            </a:r>
          </a:p>
        </p:txBody>
      </p:sp>
      <p:pic>
        <p:nvPicPr>
          <p:cNvPr id="4" name="Afbeelding 3">
            <a:extLst>
              <a:ext uri="{FF2B5EF4-FFF2-40B4-BE49-F238E27FC236}">
                <a16:creationId xmlns:a16="http://schemas.microsoft.com/office/drawing/2014/main" id="{6E053CFE-510C-4A69-87CE-4AD88E1D41C7}"/>
              </a:ext>
            </a:extLst>
          </p:cNvPr>
          <p:cNvPicPr>
            <a:picLocks noChangeAspect="1"/>
          </p:cNvPicPr>
          <p:nvPr/>
        </p:nvPicPr>
        <p:blipFill rotWithShape="1">
          <a:blip r:embed="rId2"/>
          <a:srcRect l="37500" t="28445" r="38834" b="13630"/>
          <a:stretch/>
        </p:blipFill>
        <p:spPr>
          <a:xfrm>
            <a:off x="1127760" y="1330959"/>
            <a:ext cx="3474720" cy="4783857"/>
          </a:xfrm>
          <a:prstGeom prst="rect">
            <a:avLst/>
          </a:prstGeom>
        </p:spPr>
      </p:pic>
      <p:sp>
        <p:nvSpPr>
          <p:cNvPr id="6" name="Tekstvak 5">
            <a:extLst>
              <a:ext uri="{FF2B5EF4-FFF2-40B4-BE49-F238E27FC236}">
                <a16:creationId xmlns:a16="http://schemas.microsoft.com/office/drawing/2014/main" id="{EA14129C-E56F-4DBE-889F-68122FA1293A}"/>
              </a:ext>
            </a:extLst>
          </p:cNvPr>
          <p:cNvSpPr txBox="1"/>
          <p:nvPr/>
        </p:nvSpPr>
        <p:spPr>
          <a:xfrm>
            <a:off x="5391149" y="2048525"/>
            <a:ext cx="3838575" cy="2760949"/>
          </a:xfrm>
          <a:prstGeom prst="rect">
            <a:avLst/>
          </a:prstGeom>
          <a:solidFill>
            <a:schemeClr val="accent6">
              <a:lumMod val="20000"/>
              <a:lumOff val="80000"/>
            </a:schemeClr>
          </a:solidFill>
        </p:spPr>
        <p:txBody>
          <a:bodyPr wrap="square">
            <a:spAutoFit/>
          </a:bodyPr>
          <a:lstStyle/>
          <a:p>
            <a:pPr>
              <a:lnSpc>
                <a:spcPct val="107000"/>
              </a:lnSpc>
              <a:spcAft>
                <a:spcPts val="800"/>
              </a:spcAft>
            </a:pPr>
            <a:r>
              <a:rPr lang="nl-NL" sz="1800" b="1" dirty="0">
                <a:effectLst/>
                <a:latin typeface="Arial" panose="020B0604020202020204" pitchFamily="34" charset="0"/>
                <a:ea typeface="Calibri" panose="020F0502020204030204" pitchFamily="34" charset="0"/>
                <a:cs typeface="Times New Roman" panose="02020603050405020304" pitchFamily="18" charset="0"/>
              </a:rPr>
              <a:t>Probleemstelling</a:t>
            </a:r>
          </a:p>
          <a:p>
            <a:pPr>
              <a:lnSpc>
                <a:spcPct val="107000"/>
              </a:lnSpc>
              <a:spcAft>
                <a:spcPts val="800"/>
              </a:spcAft>
            </a:pPr>
            <a:r>
              <a:rPr lang="nl-NL" sz="1800" b="1" dirty="0">
                <a:effectLst/>
                <a:latin typeface="Arial" panose="020B0604020202020204" pitchFamily="34" charset="0"/>
                <a:ea typeface="Calibri" panose="020F0502020204030204" pitchFamily="34" charset="0"/>
                <a:cs typeface="Times New Roman" panose="02020603050405020304" pitchFamily="18" charset="0"/>
              </a:rPr>
              <a:t>Analyse: data verwerken</a:t>
            </a:r>
          </a:p>
          <a:p>
            <a:pPr>
              <a:lnSpc>
                <a:spcPct val="107000"/>
              </a:lnSpc>
              <a:spcAft>
                <a:spcPts val="800"/>
              </a:spcAft>
            </a:pPr>
            <a:r>
              <a:rPr lang="nl-NL" sz="1800" b="1" dirty="0">
                <a:effectLst/>
                <a:latin typeface="Arial" panose="020B0604020202020204" pitchFamily="34" charset="0"/>
                <a:ea typeface="Calibri" panose="020F0502020204030204" pitchFamily="34" charset="0"/>
                <a:cs typeface="Times New Roman" panose="02020603050405020304" pitchFamily="18" charset="0"/>
              </a:rPr>
              <a:t>Visie</a:t>
            </a:r>
          </a:p>
          <a:p>
            <a:pPr>
              <a:lnSpc>
                <a:spcPct val="107000"/>
              </a:lnSpc>
              <a:spcAft>
                <a:spcPts val="800"/>
              </a:spcAft>
            </a:pPr>
            <a:r>
              <a:rPr lang="nl-NL" sz="1800" b="1" dirty="0">
                <a:effectLst/>
                <a:latin typeface="Arial" panose="020B0604020202020204" pitchFamily="34" charset="0"/>
                <a:ea typeface="Calibri" panose="020F0502020204030204" pitchFamily="34" charset="0"/>
                <a:cs typeface="Times New Roman" panose="02020603050405020304" pitchFamily="18" charset="0"/>
              </a:rPr>
              <a:t>Trends en ontwikkelingen</a:t>
            </a:r>
          </a:p>
          <a:p>
            <a:pPr>
              <a:lnSpc>
                <a:spcPct val="107000"/>
              </a:lnSpc>
              <a:spcAft>
                <a:spcPts val="800"/>
              </a:spcAft>
            </a:pPr>
            <a:r>
              <a:rPr lang="nl-NL" sz="1800" b="1" dirty="0">
                <a:effectLst/>
                <a:latin typeface="Arial" panose="020B0604020202020204" pitchFamily="34" charset="0"/>
                <a:ea typeface="Calibri" panose="020F0502020204030204" pitchFamily="34" charset="0"/>
                <a:cs typeface="Times New Roman" panose="02020603050405020304" pitchFamily="18" charset="0"/>
              </a:rPr>
              <a:t>Leefbaarheid </a:t>
            </a:r>
          </a:p>
          <a:p>
            <a:pPr>
              <a:lnSpc>
                <a:spcPct val="107000"/>
              </a:lnSpc>
              <a:spcAft>
                <a:spcPts val="800"/>
              </a:spcAft>
            </a:pPr>
            <a:r>
              <a:rPr lang="nl-NL" sz="1800" b="1" dirty="0">
                <a:effectLst/>
                <a:latin typeface="Arial" panose="020B0604020202020204" pitchFamily="34" charset="0"/>
                <a:ea typeface="Calibri" panose="020F0502020204030204" pitchFamily="34" charset="0"/>
                <a:cs typeface="Times New Roman" panose="02020603050405020304" pitchFamily="18" charset="0"/>
              </a:rPr>
              <a:t>Stakeholders </a:t>
            </a:r>
          </a:p>
          <a:p>
            <a:pPr>
              <a:lnSpc>
                <a:spcPct val="107000"/>
              </a:lnSpc>
              <a:spcAft>
                <a:spcPts val="800"/>
              </a:spcAft>
            </a:pPr>
            <a:r>
              <a:rPr lang="nl-NL" sz="1800" b="1" dirty="0">
                <a:effectLst/>
                <a:latin typeface="Arial" panose="020B0604020202020204" pitchFamily="34" charset="0"/>
                <a:ea typeface="Calibri" panose="020F0502020204030204" pitchFamily="34" charset="0"/>
                <a:cs typeface="Times New Roman" panose="02020603050405020304" pitchFamily="18" charset="0"/>
              </a:rPr>
              <a:t>Het advies </a:t>
            </a:r>
          </a:p>
        </p:txBody>
      </p:sp>
    </p:spTree>
    <p:extLst>
      <p:ext uri="{BB962C8B-B14F-4D97-AF65-F5344CB8AC3E}">
        <p14:creationId xmlns:p14="http://schemas.microsoft.com/office/powerpoint/2010/main" val="18953989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B62D00A-8C74-43FA-90B8-3DA3C9FAA4E5}"/>
              </a:ext>
            </a:extLst>
          </p:cNvPr>
          <p:cNvSpPr>
            <a:spLocks noGrp="1"/>
          </p:cNvSpPr>
          <p:nvPr>
            <p:ph type="title"/>
          </p:nvPr>
        </p:nvSpPr>
        <p:spPr/>
        <p:txBody>
          <a:bodyPr/>
          <a:lstStyle/>
          <a:p>
            <a:r>
              <a:rPr lang="nl-NL" dirty="0"/>
              <a:t>Opbouw adviesrapport</a:t>
            </a:r>
          </a:p>
        </p:txBody>
      </p:sp>
      <p:sp>
        <p:nvSpPr>
          <p:cNvPr id="6" name="Tekstvak 5">
            <a:extLst>
              <a:ext uri="{FF2B5EF4-FFF2-40B4-BE49-F238E27FC236}">
                <a16:creationId xmlns:a16="http://schemas.microsoft.com/office/drawing/2014/main" id="{A636B473-CAAE-4D3B-ABCD-7E3A9E23F00A}"/>
              </a:ext>
            </a:extLst>
          </p:cNvPr>
          <p:cNvSpPr txBox="1"/>
          <p:nvPr/>
        </p:nvSpPr>
        <p:spPr>
          <a:xfrm>
            <a:off x="1285240" y="2018933"/>
            <a:ext cx="6096000" cy="3785652"/>
          </a:xfrm>
          <a:prstGeom prst="rect">
            <a:avLst/>
          </a:prstGeom>
          <a:noFill/>
        </p:spPr>
        <p:txBody>
          <a:bodyPr wrap="square">
            <a:spAutoFit/>
          </a:bodyPr>
          <a:lstStyle/>
          <a:p>
            <a:pPr marL="342900" indent="-342900">
              <a:buFont typeface="+mj-lt"/>
              <a:buAutoNum type="arabicPeriod"/>
            </a:pPr>
            <a:r>
              <a:rPr lang="nl-NL" sz="2400" dirty="0">
                <a:solidFill>
                  <a:schemeClr val="accent4">
                    <a:lumMod val="75000"/>
                  </a:schemeClr>
                </a:solidFill>
              </a:rPr>
              <a:t>Titelpagina</a:t>
            </a:r>
          </a:p>
          <a:p>
            <a:pPr marL="342900" indent="-342900">
              <a:buFont typeface="+mj-lt"/>
              <a:buAutoNum type="arabicPeriod"/>
            </a:pPr>
            <a:r>
              <a:rPr lang="nl-NL" sz="2400" dirty="0">
                <a:solidFill>
                  <a:schemeClr val="accent4">
                    <a:lumMod val="75000"/>
                  </a:schemeClr>
                </a:solidFill>
              </a:rPr>
              <a:t>Samenvatting</a:t>
            </a:r>
          </a:p>
          <a:p>
            <a:pPr marL="342900" indent="-342900">
              <a:buFont typeface="+mj-lt"/>
              <a:buAutoNum type="arabicPeriod"/>
            </a:pPr>
            <a:r>
              <a:rPr lang="nl-NL" sz="2400" dirty="0">
                <a:solidFill>
                  <a:schemeClr val="accent4">
                    <a:lumMod val="75000"/>
                  </a:schemeClr>
                </a:solidFill>
              </a:rPr>
              <a:t>Inhoudsopgave</a:t>
            </a:r>
          </a:p>
          <a:p>
            <a:pPr marL="342900" indent="-342900">
              <a:buFont typeface="+mj-lt"/>
              <a:buAutoNum type="arabicPeriod"/>
            </a:pPr>
            <a:r>
              <a:rPr lang="nl-NL" sz="2400" dirty="0">
                <a:solidFill>
                  <a:schemeClr val="accent4">
                    <a:lumMod val="75000"/>
                  </a:schemeClr>
                </a:solidFill>
              </a:rPr>
              <a:t>Inleiding</a:t>
            </a:r>
          </a:p>
          <a:p>
            <a:pPr marL="342900" indent="-342900">
              <a:buFont typeface="+mj-lt"/>
              <a:buAutoNum type="arabicPeriod"/>
            </a:pPr>
            <a:r>
              <a:rPr lang="nl-NL" sz="2400" dirty="0">
                <a:solidFill>
                  <a:schemeClr val="accent4">
                    <a:lumMod val="75000"/>
                  </a:schemeClr>
                </a:solidFill>
              </a:rPr>
              <a:t>Onderzoeksresultaten</a:t>
            </a:r>
          </a:p>
          <a:p>
            <a:pPr marL="342900" indent="-342900">
              <a:buFont typeface="+mj-lt"/>
              <a:buAutoNum type="arabicPeriod"/>
            </a:pPr>
            <a:r>
              <a:rPr lang="nl-NL" sz="2400" dirty="0">
                <a:solidFill>
                  <a:schemeClr val="accent4">
                    <a:lumMod val="75000"/>
                  </a:schemeClr>
                </a:solidFill>
              </a:rPr>
              <a:t>Alternatieven of scenario’s</a:t>
            </a:r>
          </a:p>
          <a:p>
            <a:pPr marL="342900" indent="-342900">
              <a:buFont typeface="+mj-lt"/>
              <a:buAutoNum type="arabicPeriod"/>
            </a:pPr>
            <a:r>
              <a:rPr lang="nl-NL" sz="2400" dirty="0">
                <a:solidFill>
                  <a:schemeClr val="accent4">
                    <a:lumMod val="75000"/>
                  </a:schemeClr>
                </a:solidFill>
              </a:rPr>
              <a:t>Conclusie</a:t>
            </a:r>
          </a:p>
          <a:p>
            <a:pPr marL="342900" indent="-342900">
              <a:buFont typeface="+mj-lt"/>
              <a:buAutoNum type="arabicPeriod"/>
            </a:pPr>
            <a:r>
              <a:rPr lang="nl-NL" sz="2400" dirty="0">
                <a:solidFill>
                  <a:schemeClr val="accent4">
                    <a:lumMod val="75000"/>
                  </a:schemeClr>
                </a:solidFill>
              </a:rPr>
              <a:t>Bronnen</a:t>
            </a:r>
          </a:p>
          <a:p>
            <a:pPr marL="342900" indent="-342900">
              <a:buFont typeface="+mj-lt"/>
              <a:buAutoNum type="arabicPeriod"/>
            </a:pPr>
            <a:r>
              <a:rPr lang="nl-NL" sz="2400" dirty="0">
                <a:solidFill>
                  <a:schemeClr val="accent4">
                    <a:lumMod val="75000"/>
                  </a:schemeClr>
                </a:solidFill>
              </a:rPr>
              <a:t>Bijlagen</a:t>
            </a:r>
          </a:p>
          <a:p>
            <a:pPr marL="342900" indent="-342900">
              <a:buFont typeface="+mj-lt"/>
              <a:buAutoNum type="arabicPeriod"/>
            </a:pPr>
            <a:r>
              <a:rPr lang="nl-NL" sz="2400" i="1" dirty="0">
                <a:solidFill>
                  <a:schemeClr val="accent4">
                    <a:lumMod val="75000"/>
                  </a:schemeClr>
                </a:solidFill>
              </a:rPr>
              <a:t>Implementatieplan</a:t>
            </a:r>
          </a:p>
        </p:txBody>
      </p:sp>
      <p:sp>
        <p:nvSpPr>
          <p:cNvPr id="3" name="Pijl: links 2">
            <a:extLst>
              <a:ext uri="{FF2B5EF4-FFF2-40B4-BE49-F238E27FC236}">
                <a16:creationId xmlns:a16="http://schemas.microsoft.com/office/drawing/2014/main" id="{1D71ED30-BF4F-4463-BDD5-E4E13F907576}"/>
              </a:ext>
            </a:extLst>
          </p:cNvPr>
          <p:cNvSpPr/>
          <p:nvPr/>
        </p:nvSpPr>
        <p:spPr>
          <a:xfrm>
            <a:off x="6562725" y="2619375"/>
            <a:ext cx="5010150" cy="2219325"/>
          </a:xfrm>
          <a:prstGeom prst="leftArrow">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Kan dus anders zijn dan de volgorde van het Beoordelingsformulier! </a:t>
            </a:r>
          </a:p>
        </p:txBody>
      </p:sp>
    </p:spTree>
    <p:extLst>
      <p:ext uri="{BB962C8B-B14F-4D97-AF65-F5344CB8AC3E}">
        <p14:creationId xmlns:p14="http://schemas.microsoft.com/office/powerpoint/2010/main" val="3868068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D8DF12BD-B5B9-4EC8-BC2D-B28107A0FDD9}"/>
              </a:ext>
            </a:extLst>
          </p:cNvPr>
          <p:cNvSpPr txBox="1"/>
          <p:nvPr/>
        </p:nvSpPr>
        <p:spPr>
          <a:xfrm>
            <a:off x="695324" y="391257"/>
            <a:ext cx="11077575" cy="5701304"/>
          </a:xfrm>
          <a:prstGeom prst="rect">
            <a:avLst/>
          </a:prstGeom>
          <a:noFill/>
        </p:spPr>
        <p:txBody>
          <a:bodyPr wrap="square">
            <a:spAutoFit/>
          </a:bodyPr>
          <a:lstStyle/>
          <a:p>
            <a:pPr>
              <a:lnSpc>
                <a:spcPct val="107000"/>
              </a:lnSpc>
              <a:spcBef>
                <a:spcPts val="1500"/>
              </a:spcBef>
              <a:spcAft>
                <a:spcPts val="750"/>
              </a:spcAft>
            </a:pPr>
            <a:r>
              <a:rPr lang="nl-NL" sz="2000" b="1" dirty="0">
                <a:solidFill>
                  <a:srgbClr val="333333"/>
                </a:solidFill>
                <a:effectLst/>
                <a:latin typeface="Calibri" panose="020F0502020204030204" pitchFamily="34" charset="0"/>
                <a:ea typeface="Times New Roman" panose="02020603050405020304" pitchFamily="18" charset="0"/>
                <a:cs typeface="Calibri" panose="020F0502020204030204" pitchFamily="34" charset="0"/>
              </a:rPr>
              <a:t>Titelpagina</a:t>
            </a:r>
            <a:endParaRPr lang="nl-NL"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750"/>
              </a:spcAft>
            </a:pPr>
            <a:r>
              <a:rPr lang="nl-NL" sz="2000" dirty="0">
                <a:solidFill>
                  <a:srgbClr val="151617"/>
                </a:solidFill>
                <a:effectLst/>
                <a:latin typeface="Calibri" panose="020F0502020204030204" pitchFamily="34" charset="0"/>
                <a:ea typeface="Times New Roman" panose="02020603050405020304" pitchFamily="18" charset="0"/>
                <a:cs typeface="Calibri" panose="020F0502020204030204" pitchFamily="34" charset="0"/>
              </a:rPr>
              <a:t>Je begint altijd met de titelpagina. Op de titelpagina hoort o.a. het volgende te staan:</a:t>
            </a:r>
            <a:endParaRPr lang="nl-NL"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nl-NL" sz="2000" dirty="0">
                <a:solidFill>
                  <a:srgbClr val="151617"/>
                </a:solidFill>
                <a:effectLst/>
                <a:latin typeface="Calibri" panose="020F0502020204030204" pitchFamily="34" charset="0"/>
                <a:ea typeface="Times New Roman" panose="02020603050405020304" pitchFamily="18" charset="0"/>
                <a:cs typeface="Calibri" panose="020F0502020204030204" pitchFamily="34" charset="0"/>
              </a:rPr>
              <a:t>titel en eventuele ondertitel</a:t>
            </a:r>
            <a:endParaRPr lang="nl-NL" sz="2000" dirty="0">
              <a:solidFill>
                <a:srgbClr val="151617"/>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nl-NL" sz="2000" dirty="0">
                <a:solidFill>
                  <a:srgbClr val="151617"/>
                </a:solidFill>
                <a:effectLst/>
                <a:latin typeface="Calibri" panose="020F0502020204030204" pitchFamily="34" charset="0"/>
                <a:ea typeface="Times New Roman" panose="02020603050405020304" pitchFamily="18" charset="0"/>
                <a:cs typeface="Calibri" panose="020F0502020204030204" pitchFamily="34" charset="0"/>
              </a:rPr>
              <a:t>namen van de auteurs</a:t>
            </a:r>
            <a:endParaRPr lang="nl-NL" sz="2000" dirty="0">
              <a:solidFill>
                <a:srgbClr val="151617"/>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nl-NL" sz="2000" dirty="0">
                <a:solidFill>
                  <a:srgbClr val="151617"/>
                </a:solidFill>
                <a:effectLst/>
                <a:latin typeface="Calibri" panose="020F0502020204030204" pitchFamily="34" charset="0"/>
                <a:ea typeface="Times New Roman" panose="02020603050405020304" pitchFamily="18" charset="0"/>
                <a:cs typeface="Calibri" panose="020F0502020204030204" pitchFamily="34" charset="0"/>
              </a:rPr>
              <a:t>opdrachtgever(s)</a:t>
            </a:r>
            <a:endParaRPr lang="nl-NL" sz="2000" dirty="0">
              <a:solidFill>
                <a:srgbClr val="151617"/>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nl-NL" sz="2000" dirty="0">
                <a:solidFill>
                  <a:srgbClr val="151617"/>
                </a:solidFill>
                <a:effectLst/>
                <a:latin typeface="Calibri" panose="020F0502020204030204" pitchFamily="34" charset="0"/>
                <a:ea typeface="Times New Roman" panose="02020603050405020304" pitchFamily="18" charset="0"/>
                <a:cs typeface="Calibri" panose="020F0502020204030204" pitchFamily="34" charset="0"/>
              </a:rPr>
              <a:t>plaats, datum en jaar</a:t>
            </a:r>
            <a:endParaRPr lang="nl-NL" sz="2000" dirty="0">
              <a:solidFill>
                <a:srgbClr val="151617"/>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750"/>
              </a:spcAft>
            </a:pPr>
            <a:r>
              <a:rPr lang="nl-NL" sz="2000" dirty="0">
                <a:solidFill>
                  <a:srgbClr val="151617"/>
                </a:solidFill>
                <a:effectLst/>
                <a:latin typeface="Calibri" panose="020F0502020204030204" pitchFamily="34" charset="0"/>
                <a:ea typeface="Times New Roman" panose="02020603050405020304" pitchFamily="18" charset="0"/>
                <a:cs typeface="Calibri" panose="020F0502020204030204" pitchFamily="34" charset="0"/>
              </a:rPr>
              <a:t>Ook hier is het belangrijk goed te checken wat jouw opleiding voorschrijft.</a:t>
            </a:r>
            <a:endParaRPr lang="nl-NL"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1500"/>
              </a:spcBef>
              <a:spcAft>
                <a:spcPts val="750"/>
              </a:spcAft>
            </a:pPr>
            <a:r>
              <a:rPr lang="nl-NL" sz="2000" b="1" dirty="0">
                <a:solidFill>
                  <a:srgbClr val="333333"/>
                </a:solidFill>
                <a:effectLst/>
                <a:latin typeface="Calibri" panose="020F0502020204030204" pitchFamily="34" charset="0"/>
                <a:ea typeface="Times New Roman" panose="02020603050405020304" pitchFamily="18" charset="0"/>
                <a:cs typeface="Calibri" panose="020F0502020204030204" pitchFamily="34" charset="0"/>
              </a:rPr>
              <a:t>Samenvatting</a:t>
            </a:r>
            <a:endParaRPr lang="nl-NL"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750"/>
              </a:spcAft>
            </a:pPr>
            <a:r>
              <a:rPr lang="nl-NL" sz="2000" dirty="0">
                <a:solidFill>
                  <a:srgbClr val="151617"/>
                </a:solidFill>
                <a:effectLst/>
                <a:latin typeface="Calibri" panose="020F0502020204030204" pitchFamily="34" charset="0"/>
                <a:ea typeface="Times New Roman" panose="02020603050405020304" pitchFamily="18" charset="0"/>
                <a:cs typeface="Calibri" panose="020F0502020204030204" pitchFamily="34" charset="0"/>
              </a:rPr>
              <a:t>In je management samenvatting geef je op 1 A4 een korte introductie van je opdrachtgever, de aanleiding van je onderzoek, wat je hebt gevonden en welke scenario’s je hebt om het probleem op te lossen. Vervolgens onderbouw je de keuze van het scenario wat je verder uit gaat werken. Je geeft vervolgens aan wat het gekozen scenario betekent voor je opdrachtgever, hoe de implementatie hiervan eruit ziet en wat eventuele risico’s en randvoorwaarden zijn. En wat de impact is van het door jou gekozen scenario in geld, tijd en mensen.</a:t>
            </a:r>
            <a:endParaRPr lang="nl-NL"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001125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F6C1A89B-53A9-49AA-8E96-C7D603782577}"/>
              </a:ext>
            </a:extLst>
          </p:cNvPr>
          <p:cNvSpPr txBox="1"/>
          <p:nvPr/>
        </p:nvSpPr>
        <p:spPr>
          <a:xfrm>
            <a:off x="762000" y="621339"/>
            <a:ext cx="10668000" cy="4921860"/>
          </a:xfrm>
          <a:prstGeom prst="rect">
            <a:avLst/>
          </a:prstGeom>
          <a:noFill/>
        </p:spPr>
        <p:txBody>
          <a:bodyPr wrap="square">
            <a:spAutoFit/>
          </a:bodyPr>
          <a:lstStyle/>
          <a:p>
            <a:pPr>
              <a:lnSpc>
                <a:spcPct val="107000"/>
              </a:lnSpc>
              <a:spcBef>
                <a:spcPts val="1500"/>
              </a:spcBef>
              <a:spcAft>
                <a:spcPts val="750"/>
              </a:spcAft>
            </a:pPr>
            <a:r>
              <a:rPr lang="nl-NL" sz="2400" b="1" dirty="0">
                <a:solidFill>
                  <a:srgbClr val="333333"/>
                </a:solidFill>
                <a:effectLst/>
                <a:latin typeface="Calibri" panose="020F0502020204030204" pitchFamily="34" charset="0"/>
                <a:ea typeface="Times New Roman" panose="02020603050405020304" pitchFamily="18" charset="0"/>
                <a:cs typeface="Calibri" panose="020F0502020204030204" pitchFamily="34" charset="0"/>
              </a:rPr>
              <a:t>Inleiding</a:t>
            </a:r>
            <a:endParaRPr lang="nl-NL"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750"/>
              </a:spcAft>
            </a:pPr>
            <a:r>
              <a:rPr lang="nl-NL" sz="2400" dirty="0">
                <a:solidFill>
                  <a:srgbClr val="151617"/>
                </a:solidFill>
                <a:effectLst/>
                <a:latin typeface="Calibri" panose="020F0502020204030204" pitchFamily="34" charset="0"/>
                <a:ea typeface="Times New Roman" panose="02020603050405020304" pitchFamily="18" charset="0"/>
                <a:cs typeface="Calibri" panose="020F0502020204030204" pitchFamily="34" charset="0"/>
              </a:rPr>
              <a:t>In de inleiding van het adviesrapport geef je aan voor wie je schrijft en wat het doel van het adviesrapport is. Ook ga je in op de aanleiding van het rapport. Je geeft aan welk probleem de aanleiding is geweest van dit adviesrapport. Ook behandel je vervolgens je hoofdvraag. Vergeet ook de leeswijzer niet in dit hoofdstuk; dit is iets anders dan de inhoudsopgave.</a:t>
            </a:r>
            <a:endParaRPr lang="nl-NL"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1500"/>
              </a:spcBef>
              <a:spcAft>
                <a:spcPts val="750"/>
              </a:spcAft>
            </a:pPr>
            <a:r>
              <a:rPr lang="nl-NL" sz="2400" b="1" dirty="0">
                <a:solidFill>
                  <a:srgbClr val="333333"/>
                </a:solidFill>
                <a:effectLst/>
                <a:latin typeface="Calibri" panose="020F0502020204030204" pitchFamily="34" charset="0"/>
                <a:ea typeface="Times New Roman" panose="02020603050405020304" pitchFamily="18" charset="0"/>
                <a:cs typeface="Calibri" panose="020F0502020204030204" pitchFamily="34" charset="0"/>
              </a:rPr>
              <a:t>Onderzoeksresultaten</a:t>
            </a:r>
            <a:endParaRPr lang="nl-NL"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750"/>
              </a:spcAft>
            </a:pPr>
            <a:r>
              <a:rPr lang="nl-NL" sz="2400" dirty="0">
                <a:solidFill>
                  <a:srgbClr val="151617"/>
                </a:solidFill>
                <a:effectLst/>
                <a:latin typeface="Calibri" panose="020F0502020204030204" pitchFamily="34" charset="0"/>
                <a:ea typeface="Times New Roman" panose="02020603050405020304" pitchFamily="18" charset="0"/>
                <a:cs typeface="Calibri" panose="020F0502020204030204" pitchFamily="34" charset="0"/>
              </a:rPr>
              <a:t>Het volgende hoofdstuk gaat in op je onderzoek. Je beschrijft hier kort je onderzoeksopzet. Beschrijf wat je hebt gedaan om tot resultaten te komen. Kortom: waar is je advies op gebaseerd! Ook beschrijf je kort de resultaten en conclusies die uit je onderzoek kwamen.</a:t>
            </a:r>
            <a:endParaRPr lang="nl-NL"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848890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792F60C0-3B6F-40D8-8078-C4A9DA574EC3}"/>
              </a:ext>
            </a:extLst>
          </p:cNvPr>
          <p:cNvSpPr txBox="1"/>
          <p:nvPr/>
        </p:nvSpPr>
        <p:spPr>
          <a:xfrm>
            <a:off x="962025" y="540362"/>
            <a:ext cx="10410825" cy="5432449"/>
          </a:xfrm>
          <a:prstGeom prst="rect">
            <a:avLst/>
          </a:prstGeom>
          <a:noFill/>
        </p:spPr>
        <p:txBody>
          <a:bodyPr wrap="square">
            <a:spAutoFit/>
          </a:bodyPr>
          <a:lstStyle/>
          <a:p>
            <a:pPr>
              <a:lnSpc>
                <a:spcPct val="107000"/>
              </a:lnSpc>
              <a:spcBef>
                <a:spcPts val="1500"/>
              </a:spcBef>
              <a:spcAft>
                <a:spcPts val="750"/>
              </a:spcAft>
            </a:pPr>
            <a:r>
              <a:rPr lang="nl-NL" sz="2400" b="1" dirty="0">
                <a:solidFill>
                  <a:srgbClr val="333333"/>
                </a:solidFill>
                <a:effectLst/>
                <a:latin typeface="Calibri" panose="020F0502020204030204" pitchFamily="34" charset="0"/>
                <a:ea typeface="Times New Roman" panose="02020603050405020304" pitchFamily="18" charset="0"/>
                <a:cs typeface="Calibri" panose="020F0502020204030204" pitchFamily="34" charset="0"/>
              </a:rPr>
              <a:t>Alternatieven of scenario’s | oplossing voor probleem:</a:t>
            </a:r>
            <a:endParaRPr lang="nl-NL"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750"/>
              </a:spcAft>
            </a:pPr>
            <a:r>
              <a:rPr lang="nl-NL" sz="2400" dirty="0">
                <a:solidFill>
                  <a:srgbClr val="151617"/>
                </a:solidFill>
                <a:effectLst/>
                <a:latin typeface="Calibri" panose="020F0502020204030204" pitchFamily="34" charset="0"/>
                <a:ea typeface="Times New Roman" panose="02020603050405020304" pitchFamily="18" charset="0"/>
                <a:cs typeface="Calibri" panose="020F0502020204030204" pitchFamily="34" charset="0"/>
              </a:rPr>
              <a:t>Hier bespreek je welke oplossingen er zijn voor het probleem, de zogenaamde scenario’s in jullie geval je advies. Dit is vaak het meest lastige hoofdstuk. Je hebt meerdere wegen die naar Rome leiden.</a:t>
            </a:r>
            <a:endParaRPr lang="nl-NL"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750"/>
              </a:spcAft>
            </a:pPr>
            <a:r>
              <a:rPr lang="nl-NL" sz="2400" dirty="0">
                <a:solidFill>
                  <a:srgbClr val="151617"/>
                </a:solidFill>
                <a:effectLst/>
                <a:latin typeface="Calibri" panose="020F0502020204030204" pitchFamily="34" charset="0"/>
                <a:ea typeface="Times New Roman" panose="02020603050405020304" pitchFamily="18" charset="0"/>
                <a:cs typeface="Calibri" panose="020F0502020204030204" pitchFamily="34" charset="0"/>
              </a:rPr>
              <a:t>Belangrijke vragen die je jezelf kunt stellen zijn:</a:t>
            </a:r>
            <a:endParaRPr lang="nl-NL"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nl-NL" sz="2400" dirty="0">
                <a:solidFill>
                  <a:srgbClr val="151617"/>
                </a:solidFill>
                <a:effectLst/>
                <a:latin typeface="Calibri" panose="020F0502020204030204" pitchFamily="34" charset="0"/>
                <a:ea typeface="Times New Roman" panose="02020603050405020304" pitchFamily="18" charset="0"/>
                <a:cs typeface="Calibri" panose="020F0502020204030204" pitchFamily="34" charset="0"/>
              </a:rPr>
              <a:t>Hoe zien de scenario’s eruit? Meestal kies je voor 3 uitwerkrichtingen. Hierbij gebruik je wel de resultaten vanuit je onderzoek om dit te onderbouwen.</a:t>
            </a:r>
            <a:endParaRPr lang="nl-NL" sz="2400" dirty="0">
              <a:solidFill>
                <a:srgbClr val="151617"/>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nl-NL" sz="2400" dirty="0">
                <a:solidFill>
                  <a:srgbClr val="151617"/>
                </a:solidFill>
                <a:effectLst/>
                <a:latin typeface="Calibri" panose="020F0502020204030204" pitchFamily="34" charset="0"/>
                <a:ea typeface="Times New Roman" panose="02020603050405020304" pitchFamily="18" charset="0"/>
                <a:cs typeface="Calibri" panose="020F0502020204030204" pitchFamily="34" charset="0"/>
              </a:rPr>
              <a:t>Wat leveren de scenario’s op? Dragen ze bij tot de oplossing van het probleem en zo ja, waarom?</a:t>
            </a:r>
            <a:endParaRPr lang="nl-NL" sz="2400" dirty="0">
              <a:solidFill>
                <a:srgbClr val="151617"/>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nl-NL" sz="2400" dirty="0">
                <a:solidFill>
                  <a:srgbClr val="151617"/>
                </a:solidFill>
                <a:effectLst/>
                <a:latin typeface="Calibri" panose="020F0502020204030204" pitchFamily="34" charset="0"/>
                <a:ea typeface="Times New Roman" panose="02020603050405020304" pitchFamily="18" charset="0"/>
                <a:cs typeface="Calibri" panose="020F0502020204030204" pitchFamily="34" charset="0"/>
              </a:rPr>
              <a:t>Welke voor- en nadelen kleven aan de scenario’s?</a:t>
            </a:r>
            <a:endParaRPr lang="nl-NL" sz="2400" dirty="0">
              <a:solidFill>
                <a:srgbClr val="151617"/>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nl-NL" sz="2400" dirty="0">
                <a:solidFill>
                  <a:srgbClr val="151617"/>
                </a:solidFill>
                <a:effectLst/>
                <a:latin typeface="Calibri" panose="020F0502020204030204" pitchFamily="34" charset="0"/>
                <a:ea typeface="Times New Roman" panose="02020603050405020304" pitchFamily="18" charset="0"/>
                <a:cs typeface="Calibri" panose="020F0502020204030204" pitchFamily="34" charset="0"/>
              </a:rPr>
              <a:t>Wat is ervoor nodig om deze scenario’s te implementeren (denk aan budget, tijd, fte’s, maar ook de impact voor de organisatie)?</a:t>
            </a:r>
            <a:endParaRPr lang="nl-NL" sz="2400" dirty="0">
              <a:solidFill>
                <a:srgbClr val="151617"/>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652351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5CE06059-E535-4E4C-A08E-353CEB825661}"/>
              </a:ext>
            </a:extLst>
          </p:cNvPr>
          <p:cNvSpPr txBox="1"/>
          <p:nvPr/>
        </p:nvSpPr>
        <p:spPr>
          <a:xfrm>
            <a:off x="923924" y="871165"/>
            <a:ext cx="10525125" cy="4131516"/>
          </a:xfrm>
          <a:prstGeom prst="rect">
            <a:avLst/>
          </a:prstGeom>
          <a:noFill/>
        </p:spPr>
        <p:txBody>
          <a:bodyPr wrap="square">
            <a:spAutoFit/>
          </a:bodyPr>
          <a:lstStyle/>
          <a:p>
            <a:pPr>
              <a:lnSpc>
                <a:spcPct val="107000"/>
              </a:lnSpc>
              <a:spcBef>
                <a:spcPts val="1500"/>
              </a:spcBef>
              <a:spcAft>
                <a:spcPts val="750"/>
              </a:spcAft>
            </a:pPr>
            <a:r>
              <a:rPr lang="nl-NL" sz="2400" b="1" dirty="0">
                <a:solidFill>
                  <a:srgbClr val="333333"/>
                </a:solidFill>
                <a:effectLst/>
                <a:latin typeface="Calibri" panose="020F0502020204030204" pitchFamily="34" charset="0"/>
                <a:ea typeface="Times New Roman" panose="02020603050405020304" pitchFamily="18" charset="0"/>
                <a:cs typeface="Calibri" panose="020F0502020204030204" pitchFamily="34" charset="0"/>
              </a:rPr>
              <a:t>Conclusie</a:t>
            </a:r>
            <a:endParaRPr lang="nl-NL"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750"/>
              </a:spcAft>
            </a:pPr>
            <a:r>
              <a:rPr lang="nl-NL" sz="2400" dirty="0">
                <a:solidFill>
                  <a:srgbClr val="151617"/>
                </a:solidFill>
                <a:effectLst/>
                <a:latin typeface="Calibri" panose="020F0502020204030204" pitchFamily="34" charset="0"/>
                <a:ea typeface="Times New Roman" panose="02020603050405020304" pitchFamily="18" charset="0"/>
                <a:cs typeface="Calibri" panose="020F0502020204030204" pitchFamily="34" charset="0"/>
              </a:rPr>
              <a:t>Je conclusie bevat </a:t>
            </a:r>
            <a:r>
              <a:rPr lang="nl-NL" sz="2400" b="1" dirty="0">
                <a:solidFill>
                  <a:schemeClr val="accent6"/>
                </a:solidFill>
                <a:effectLst/>
                <a:latin typeface="Calibri" panose="020F0502020204030204" pitchFamily="34" charset="0"/>
                <a:ea typeface="Times New Roman" panose="02020603050405020304" pitchFamily="18" charset="0"/>
                <a:cs typeface="Calibri" panose="020F0502020204030204" pitchFamily="34" charset="0"/>
              </a:rPr>
              <a:t>het uiteindelijke advies en de onderbouwing ervan</a:t>
            </a:r>
            <a:r>
              <a:rPr lang="nl-NL" sz="2400" dirty="0">
                <a:solidFill>
                  <a:srgbClr val="151617"/>
                </a:solidFill>
                <a:effectLst/>
                <a:latin typeface="Calibri" panose="020F0502020204030204" pitchFamily="34" charset="0"/>
                <a:ea typeface="Times New Roman" panose="02020603050405020304" pitchFamily="18" charset="0"/>
                <a:cs typeface="Calibri" panose="020F0502020204030204" pitchFamily="34" charset="0"/>
              </a:rPr>
              <a:t>. Hierin adviseer je jouw opdrachtgever wat deze moet doen en in welke volgorde. In dit onderdeel hoort in ieder geval een actieplan en een planning en een uitgebreide kosten/batenanalyse.</a:t>
            </a:r>
            <a:endParaRPr lang="nl-NL"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1500"/>
              </a:spcBef>
              <a:spcAft>
                <a:spcPts val="750"/>
              </a:spcAft>
            </a:pPr>
            <a:r>
              <a:rPr lang="nl-NL" sz="2400" b="1" dirty="0">
                <a:solidFill>
                  <a:srgbClr val="333333"/>
                </a:solidFill>
                <a:effectLst/>
                <a:latin typeface="Calibri" panose="020F0502020204030204" pitchFamily="34" charset="0"/>
                <a:ea typeface="Times New Roman" panose="02020603050405020304" pitchFamily="18" charset="0"/>
                <a:cs typeface="Calibri" panose="020F0502020204030204" pitchFamily="34" charset="0"/>
              </a:rPr>
              <a:t>Bronnen</a:t>
            </a:r>
            <a:endParaRPr lang="nl-NL"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750"/>
              </a:spcAft>
            </a:pPr>
            <a:r>
              <a:rPr lang="nl-NL" sz="2400" dirty="0">
                <a:solidFill>
                  <a:srgbClr val="151617"/>
                </a:solidFill>
                <a:effectLst/>
                <a:latin typeface="Calibri" panose="020F0502020204030204" pitchFamily="34" charset="0"/>
                <a:ea typeface="Times New Roman" panose="02020603050405020304" pitchFamily="18" charset="0"/>
                <a:cs typeface="Calibri" panose="020F0502020204030204" pitchFamily="34" charset="0"/>
              </a:rPr>
              <a:t>Je sluit af met je gebruikte bronnen. De bronnen bevatten een opsomming van de gebruikte bronnen voor het adviesrapport met onder andere de onderzoeksgegevens en achtergrondinformatie.</a:t>
            </a:r>
            <a:endParaRPr lang="nl-NL"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041935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41B9C4EC-C94A-49B7-B372-9E79761B6A5B}"/>
              </a:ext>
            </a:extLst>
          </p:cNvPr>
          <p:cNvSpPr txBox="1"/>
          <p:nvPr/>
        </p:nvSpPr>
        <p:spPr>
          <a:xfrm>
            <a:off x="600075" y="1081712"/>
            <a:ext cx="10991850" cy="3046988"/>
          </a:xfrm>
          <a:prstGeom prst="rect">
            <a:avLst/>
          </a:prstGeom>
          <a:noFill/>
        </p:spPr>
        <p:txBody>
          <a:bodyPr wrap="square">
            <a:spAutoFit/>
          </a:bodyPr>
          <a:lstStyle/>
          <a:p>
            <a:pPr algn="l"/>
            <a:r>
              <a:rPr lang="nl-NL" sz="2400" b="1" i="0" dirty="0">
                <a:solidFill>
                  <a:srgbClr val="02323E"/>
                </a:solidFill>
                <a:effectLst/>
                <a:latin typeface="Calibri" panose="020F0502020204030204" pitchFamily="34" charset="0"/>
                <a:cs typeface="Calibri" panose="020F0502020204030204" pitchFamily="34" charset="0"/>
              </a:rPr>
              <a:t>Bijlagen</a:t>
            </a:r>
            <a:br>
              <a:rPr lang="nl-NL" sz="2400" b="1" i="0" dirty="0">
                <a:solidFill>
                  <a:srgbClr val="02323E"/>
                </a:solidFill>
                <a:effectLst/>
                <a:latin typeface="Calibri" panose="020F0502020204030204" pitchFamily="34" charset="0"/>
                <a:cs typeface="Calibri" panose="020F0502020204030204" pitchFamily="34" charset="0"/>
              </a:rPr>
            </a:br>
            <a:r>
              <a:rPr lang="nl-NL" sz="2400" b="0" i="0" dirty="0">
                <a:solidFill>
                  <a:srgbClr val="02323E"/>
                </a:solidFill>
                <a:effectLst/>
                <a:latin typeface="Calibri" panose="020F0502020204030204" pitchFamily="34" charset="0"/>
                <a:cs typeface="Calibri" panose="020F0502020204030204" pitchFamily="34" charset="0"/>
              </a:rPr>
              <a:t>Het gebruik van bijlagen is een goede manier om (kern)hoofdstukken bondig te houden; bijlagen lenen zich uitstekend voor het weergeven van </a:t>
            </a:r>
            <a:r>
              <a:rPr lang="nl-NL" sz="2400" b="1" i="0" dirty="0">
                <a:solidFill>
                  <a:srgbClr val="02323E"/>
                </a:solidFill>
                <a:effectLst/>
                <a:latin typeface="Calibri" panose="020F0502020204030204" pitchFamily="34" charset="0"/>
                <a:cs typeface="Calibri" panose="020F0502020204030204" pitchFamily="34" charset="0"/>
              </a:rPr>
              <a:t>gedetailleerde informatie</a:t>
            </a:r>
            <a:r>
              <a:rPr lang="nl-NL" sz="2400" b="0" i="0" dirty="0">
                <a:solidFill>
                  <a:srgbClr val="02323E"/>
                </a:solidFill>
                <a:effectLst/>
                <a:latin typeface="Calibri" panose="020F0502020204030204" pitchFamily="34" charset="0"/>
                <a:cs typeface="Calibri" panose="020F0502020204030204" pitchFamily="34" charset="0"/>
              </a:rPr>
              <a:t> of bijvoorbeeld gebruikte vragenlijsten. Bedenk wel dat lezers nooit verplicht moeten zijn om bijlagen te raadplegen, omdat ze anders de bijbehorende hoofdstukken niet begrijpen. Eveneens moet je er in de tekst voor zorgen dat het voor de lezer duidelijk is naar welke bijlage je verwijst, en waar die bijlage is te vinden. Voorzie bijlagen dan ook altijd van een nummer, omschrijving en een paginanummer. </a:t>
            </a:r>
          </a:p>
        </p:txBody>
      </p:sp>
    </p:spTree>
    <p:extLst>
      <p:ext uri="{BB962C8B-B14F-4D97-AF65-F5344CB8AC3E}">
        <p14:creationId xmlns:p14="http://schemas.microsoft.com/office/powerpoint/2010/main" val="3297539219"/>
      </p:ext>
    </p:extLst>
  </p:cSld>
  <p:clrMapOvr>
    <a:masterClrMapping/>
  </p:clrMapOvr>
</p:sld>
</file>

<file path=ppt/theme/theme1.xml><?xml version="1.0" encoding="utf-8"?>
<a:theme xmlns:a="http://schemas.openxmlformats.org/drawingml/2006/main" name="GradientRiseVTI">
  <a:themeElements>
    <a:clrScheme name="AnalogousFromDarkSeedLeftStep">
      <a:dk1>
        <a:srgbClr val="000000"/>
      </a:dk1>
      <a:lt1>
        <a:srgbClr val="FFFFFF"/>
      </a:lt1>
      <a:dk2>
        <a:srgbClr val="412429"/>
      </a:dk2>
      <a:lt2>
        <a:srgbClr val="E2E7E8"/>
      </a:lt2>
      <a:accent1>
        <a:srgbClr val="E64C2A"/>
      </a:accent1>
      <a:accent2>
        <a:srgbClr val="D41845"/>
      </a:accent2>
      <a:accent3>
        <a:srgbClr val="E62AA5"/>
      </a:accent3>
      <a:accent4>
        <a:srgbClr val="C618D4"/>
      </a:accent4>
      <a:accent5>
        <a:srgbClr val="8A2AE6"/>
      </a:accent5>
      <a:accent6>
        <a:srgbClr val="4F40DB"/>
      </a:accent6>
      <a:hlink>
        <a:srgbClr val="A155C6"/>
      </a:hlink>
      <a:folHlink>
        <a:srgbClr val="7F7F7F"/>
      </a:folHlink>
    </a:clrScheme>
    <a:fontScheme name="Avenir">
      <a:majorFont>
        <a:latin typeface="Gill Sans Nova"/>
        <a:ea typeface=""/>
        <a:cs typeface=""/>
      </a:majorFont>
      <a:minorFont>
        <a:latin typeface="Gill Sans Nov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radientRiseVTI" id="{C2FC082F-B444-4222-AF20-78444CCB5722}" vid="{39F213E4-0CBC-40CB-B3F6-8C5562B6B99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58E09137C68A74EA55321485504F917" ma:contentTypeVersion="13" ma:contentTypeDescription="Een nieuw document maken." ma:contentTypeScope="" ma:versionID="bd0271150be9f8e9bec974e355b2f8a7">
  <xsd:schema xmlns:xsd="http://www.w3.org/2001/XMLSchema" xmlns:xs="http://www.w3.org/2001/XMLSchema" xmlns:p="http://schemas.microsoft.com/office/2006/metadata/properties" xmlns:ns2="2c4f0c93-2979-4f27-aab2-70de95932352" xmlns:ns3="c6f82ce1-f6df-49a5-8b49-cf8409a27aa4" targetNamespace="http://schemas.microsoft.com/office/2006/metadata/properties" ma:root="true" ma:fieldsID="59377b08247893b8b844217c25199b5d" ns2:_="" ns3:_="">
    <xsd:import namespace="2c4f0c93-2979-4f27-aab2-70de95932352"/>
    <xsd:import namespace="c6f82ce1-f6df-49a5-8b49-cf8409a27aa4"/>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LengthInSeconds"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c4f0c93-2979-4f27-aab2-70de95932352" elementFormDefault="qualified">
    <xsd:import namespace="http://schemas.microsoft.com/office/2006/documentManagement/types"/>
    <xsd:import namespace="http://schemas.microsoft.com/office/infopath/2007/PartnerControls"/>
    <xsd:element name="SharedWithUsers" ma:index="8" nillable="true" ma:displayName="Gedeeld met"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Gedeeld met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6f82ce1-f6df-49a5-8b49-cf8409a27aa4"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5"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5558575-3435-4C45-A871-A34EB4D5943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c4f0c93-2979-4f27-aab2-70de95932352"/>
    <ds:schemaRef ds:uri="c6f82ce1-f6df-49a5-8b49-cf8409a27aa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B0758A3-A4D6-4EEE-8223-98C9CA924D41}">
  <ds:schemaRefs>
    <ds:schemaRef ds:uri="http://schemas.microsoft.com/sharepoint/v3/contenttype/forms"/>
  </ds:schemaRefs>
</ds:datastoreItem>
</file>

<file path=customXml/itemProps3.xml><?xml version="1.0" encoding="utf-8"?>
<ds:datastoreItem xmlns:ds="http://schemas.openxmlformats.org/officeDocument/2006/customXml" ds:itemID="{23ABE06C-5A60-4D0B-AEF2-C48D8144A82C}">
  <ds:schemaRefs>
    <ds:schemaRef ds:uri="47a28104-336f-447d-946e-e305ac2bcd47"/>
    <ds:schemaRef ds:uri="http://www.w3.org/XML/1998/namespace"/>
    <ds:schemaRef ds:uri="http://purl.org/dc/elements/1.1/"/>
    <ds:schemaRef ds:uri="http://schemas.microsoft.com/office/2006/documentManagement/types"/>
    <ds:schemaRef ds:uri="http://schemas.microsoft.com/office/infopath/2007/PartnerControls"/>
    <ds:schemaRef ds:uri="http://purl.org/dc/dcmitype/"/>
    <ds:schemaRef ds:uri="34354c1b-6b8c-435b-ad50-990538c19557"/>
    <ds:schemaRef ds:uri="http://purl.org/dc/terms/"/>
    <ds:schemaRef ds:uri="http://schemas.microsoft.com/office/2006/metadata/propertie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otalTime>49</TotalTime>
  <Words>1265</Words>
  <Application>Microsoft Office PowerPoint</Application>
  <PresentationFormat>Breedbeeld</PresentationFormat>
  <Paragraphs>86</Paragraphs>
  <Slides>16</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16</vt:i4>
      </vt:variant>
    </vt:vector>
  </HeadingPairs>
  <TitlesOfParts>
    <vt:vector size="21" baseType="lpstr">
      <vt:lpstr>Arial</vt:lpstr>
      <vt:lpstr>Calibri</vt:lpstr>
      <vt:lpstr>Gill Sans Nova</vt:lpstr>
      <vt:lpstr>Symbol</vt:lpstr>
      <vt:lpstr>GradientRiseVTI</vt:lpstr>
      <vt:lpstr>Schrijven van een adviesrapport</vt:lpstr>
      <vt:lpstr>PowerPoint-presentatie</vt:lpstr>
      <vt:lpstr>PowerPoint-presentatie</vt:lpstr>
      <vt:lpstr>Opbouw adviesrapport</vt:lpstr>
      <vt:lpstr>PowerPoint-presentatie</vt:lpstr>
      <vt:lpstr>PowerPoint-presentatie</vt:lpstr>
      <vt:lpstr>PowerPoint-presentatie</vt:lpstr>
      <vt:lpstr>PowerPoint-presentatie</vt:lpstr>
      <vt:lpstr>PowerPoint-presentatie</vt:lpstr>
      <vt:lpstr>Schrijven van adviesrapport</vt:lpstr>
      <vt:lpstr>PowerPoint-presentatie</vt:lpstr>
      <vt:lpstr>PowerPoint-presentatie</vt:lpstr>
      <vt:lpstr>PowerPoint-presentatie</vt:lpstr>
      <vt:lpstr>PowerPoint-presentatie</vt:lpstr>
      <vt:lpstr>PowerPoint-presentatie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Schrijven van een adviesrapport</dc:title>
  <dc:creator>Pascalle Cup</dc:creator>
  <cp:lastModifiedBy>Pascalle Cup</cp:lastModifiedBy>
  <cp:revision>5</cp:revision>
  <dcterms:created xsi:type="dcterms:W3CDTF">2020-09-10T10:52:03Z</dcterms:created>
  <dcterms:modified xsi:type="dcterms:W3CDTF">2021-10-08T09:35:59Z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0x010100858E09137C68A74EA55321485504F917</vt:lpwstr>
  </property>
  <property fmtid="{D5CDD505-2E9C-101B-9397-08002B2CF9AE}" pid="3" name="TriggerFlowInfo">
    <vt:lpwstr/>
  </property>
  <property fmtid="{D5CDD505-2E9C-101B-9397-08002B2CF9AE}" pid="4" name="_ExtendedDescription">
    <vt:lpwstr/>
  </property>
</Properties>
</file>